
<file path=[Content_Types].xml><?xml version="1.0" encoding="utf-8"?>
<Types xmlns="http://schemas.openxmlformats.org/package/2006/content-types">
  <Default Extension="emf" ContentType="image/x-emf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ink/ink9.xml" ContentType="application/inkml+xml"/>
  <Override PartName="/ppt/ink/ink10.xml" ContentType="application/inkml+xml"/>
  <Override PartName="/ppt/ink/ink11.xml" ContentType="application/inkml+xml"/>
  <Override PartName="/ppt/ink/ink12.xml" ContentType="application/inkml+xml"/>
  <Override PartName="/ppt/ink/ink13.xml" ContentType="application/inkml+xml"/>
  <Override PartName="/ppt/ink/ink14.xml" ContentType="application/inkml+xml"/>
  <Override PartName="/ppt/ink/ink15.xml" ContentType="application/inkml+xml"/>
  <Override PartName="/ppt/ink/ink16.xml" ContentType="application/inkml+xml"/>
  <Override PartName="/ppt/ink/ink17.xml" ContentType="application/inkml+xml"/>
  <Override PartName="/ppt/ink/ink18.xml" ContentType="application/inkml+xml"/>
  <Override PartName="/ppt/ink/ink19.xml" ContentType="application/inkml+xml"/>
  <Override PartName="/ppt/ink/ink20.xml" ContentType="application/inkml+xml"/>
  <Override PartName="/ppt/ink/ink21.xml" ContentType="application/inkml+xml"/>
  <Override PartName="/ppt/ink/ink22.xml" ContentType="application/inkml+xml"/>
  <Override PartName="/ppt/ink/ink23.xml" ContentType="application/inkml+xml"/>
  <Override PartName="/ppt/ink/ink24.xml" ContentType="application/inkml+xml"/>
  <Override PartName="/ppt/ink/ink25.xml" ContentType="application/inkml+xml"/>
  <Override PartName="/ppt/ink/ink26.xml" ContentType="application/inkml+xml"/>
  <Override PartName="/ppt/ink/ink27.xml" ContentType="application/inkml+xml"/>
  <Override PartName="/ppt/ink/ink28.xml" ContentType="application/inkml+xml"/>
  <Override PartName="/ppt/ink/ink29.xml" ContentType="application/inkml+xml"/>
  <Override PartName="/ppt/ink/ink30.xml" ContentType="application/inkml+xml"/>
  <Override PartName="/ppt/ink/ink31.xml" ContentType="application/inkml+xml"/>
  <Override PartName="/ppt/ink/ink32.xml" ContentType="application/inkml+xml"/>
  <Override PartName="/ppt/ink/ink33.xml" ContentType="application/inkml+xml"/>
  <Override PartName="/ppt/ink/ink34.xml" ContentType="application/inkml+xml"/>
  <Override PartName="/ppt/ink/ink35.xml" ContentType="application/inkml+xml"/>
  <Override PartName="/ppt/ink/ink36.xml" ContentType="application/inkml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9" r:id="rId1"/>
  </p:sldMasterIdLst>
  <p:notesMasterIdLst>
    <p:notesMasterId r:id="rId81"/>
  </p:notesMasterIdLst>
  <p:sldIdLst>
    <p:sldId id="256" r:id="rId2"/>
    <p:sldId id="336" r:id="rId3"/>
    <p:sldId id="337" r:id="rId4"/>
    <p:sldId id="335" r:id="rId5"/>
    <p:sldId id="338" r:id="rId6"/>
    <p:sldId id="342" r:id="rId7"/>
    <p:sldId id="341" r:id="rId8"/>
    <p:sldId id="339" r:id="rId9"/>
    <p:sldId id="340" r:id="rId10"/>
    <p:sldId id="343" r:id="rId11"/>
    <p:sldId id="344" r:id="rId12"/>
    <p:sldId id="345" r:id="rId13"/>
    <p:sldId id="346" r:id="rId14"/>
    <p:sldId id="347" r:id="rId15"/>
    <p:sldId id="348" r:id="rId16"/>
    <p:sldId id="349" r:id="rId17"/>
    <p:sldId id="357" r:id="rId18"/>
    <p:sldId id="358" r:id="rId19"/>
    <p:sldId id="350" r:id="rId20"/>
    <p:sldId id="351" r:id="rId21"/>
    <p:sldId id="352" r:id="rId22"/>
    <p:sldId id="361" r:id="rId23"/>
    <p:sldId id="360" r:id="rId24"/>
    <p:sldId id="362" r:id="rId25"/>
    <p:sldId id="363" r:id="rId26"/>
    <p:sldId id="399" r:id="rId27"/>
    <p:sldId id="364" r:id="rId28"/>
    <p:sldId id="359" r:id="rId29"/>
    <p:sldId id="286" r:id="rId30"/>
    <p:sldId id="395" r:id="rId31"/>
    <p:sldId id="396" r:id="rId32"/>
    <p:sldId id="397" r:id="rId33"/>
    <p:sldId id="398" r:id="rId34"/>
    <p:sldId id="353" r:id="rId35"/>
    <p:sldId id="259" r:id="rId36"/>
    <p:sldId id="260" r:id="rId37"/>
    <p:sldId id="261" r:id="rId38"/>
    <p:sldId id="262" r:id="rId39"/>
    <p:sldId id="263" r:id="rId40"/>
    <p:sldId id="264" r:id="rId41"/>
    <p:sldId id="365" r:id="rId42"/>
    <p:sldId id="401" r:id="rId43"/>
    <p:sldId id="402" r:id="rId44"/>
    <p:sldId id="403" r:id="rId45"/>
    <p:sldId id="404" r:id="rId46"/>
    <p:sldId id="400" r:id="rId47"/>
    <p:sldId id="405" r:id="rId48"/>
    <p:sldId id="366" r:id="rId49"/>
    <p:sldId id="367" r:id="rId50"/>
    <p:sldId id="368" r:id="rId51"/>
    <p:sldId id="369" r:id="rId52"/>
    <p:sldId id="370" r:id="rId53"/>
    <p:sldId id="371" r:id="rId54"/>
    <p:sldId id="354" r:id="rId55"/>
    <p:sldId id="355" r:id="rId56"/>
    <p:sldId id="372" r:id="rId57"/>
    <p:sldId id="373" r:id="rId58"/>
    <p:sldId id="374" r:id="rId59"/>
    <p:sldId id="375" r:id="rId60"/>
    <p:sldId id="376" r:id="rId61"/>
    <p:sldId id="377" r:id="rId62"/>
    <p:sldId id="379" r:id="rId63"/>
    <p:sldId id="378" r:id="rId64"/>
    <p:sldId id="380" r:id="rId65"/>
    <p:sldId id="356" r:id="rId66"/>
    <p:sldId id="385" r:id="rId67"/>
    <p:sldId id="381" r:id="rId68"/>
    <p:sldId id="382" r:id="rId69"/>
    <p:sldId id="383" r:id="rId70"/>
    <p:sldId id="384" r:id="rId71"/>
    <p:sldId id="386" r:id="rId72"/>
    <p:sldId id="387" r:id="rId73"/>
    <p:sldId id="388" r:id="rId74"/>
    <p:sldId id="389" r:id="rId75"/>
    <p:sldId id="390" r:id="rId76"/>
    <p:sldId id="391" r:id="rId77"/>
    <p:sldId id="392" r:id="rId78"/>
    <p:sldId id="393" r:id="rId79"/>
    <p:sldId id="394" r:id="rId80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E323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D9E23208-2F69-4D04-9019-B7000225C177}" v="39" dt="2025-02-23T19:07:28.043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3" d="100"/>
          <a:sy n="103" d="100"/>
        </p:scale>
        <p:origin x="874" y="77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theme" Target="theme/theme1.xml"/><Relationship Id="rId16" Type="http://schemas.openxmlformats.org/officeDocument/2006/relationships/slide" Target="slides/slide15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5" Type="http://schemas.openxmlformats.org/officeDocument/2006/relationships/slide" Target="slides/slide4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tableStyles" Target="tableStyle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notesMaster" Target="notesMasters/notesMaster1.xml"/><Relationship Id="rId86" Type="http://schemas.microsoft.com/office/2016/11/relationships/changesInfo" Target="changesInfos/changesInfo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microsoft.com/office/2015/10/relationships/revisionInfo" Target="revisionInfo.xml"/><Relationship Id="rId61" Type="http://schemas.openxmlformats.org/officeDocument/2006/relationships/slide" Target="slides/slide60.xml"/><Relationship Id="rId82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Joshua Abel" userId="22db0c3432e0c944" providerId="LiveId" clId="{78600F35-66F5-4E0C-93D0-6E419EA148FC}"/>
    <pc:docChg chg="undo redo custSel addSld delSld modSld sldOrd">
      <pc:chgData name="Joshua Abel" userId="22db0c3432e0c944" providerId="LiveId" clId="{78600F35-66F5-4E0C-93D0-6E419EA148FC}" dt="2024-12-20T18:56:49.973" v="6063" actId="20577"/>
      <pc:docMkLst>
        <pc:docMk/>
      </pc:docMkLst>
      <pc:sldChg chg="add">
        <pc:chgData name="Joshua Abel" userId="22db0c3432e0c944" providerId="LiveId" clId="{78600F35-66F5-4E0C-93D0-6E419EA148FC}" dt="2024-12-19T20:22:59.735" v="1817"/>
        <pc:sldMkLst>
          <pc:docMk/>
          <pc:sldMk cId="0" sldId="259"/>
        </pc:sldMkLst>
      </pc:sldChg>
      <pc:sldChg chg="add">
        <pc:chgData name="Joshua Abel" userId="22db0c3432e0c944" providerId="LiveId" clId="{78600F35-66F5-4E0C-93D0-6E419EA148FC}" dt="2024-12-19T20:22:59.735" v="1817"/>
        <pc:sldMkLst>
          <pc:docMk/>
          <pc:sldMk cId="0" sldId="260"/>
        </pc:sldMkLst>
      </pc:sldChg>
      <pc:sldChg chg="add">
        <pc:chgData name="Joshua Abel" userId="22db0c3432e0c944" providerId="LiveId" clId="{78600F35-66F5-4E0C-93D0-6E419EA148FC}" dt="2024-12-19T20:22:59.735" v="1817"/>
        <pc:sldMkLst>
          <pc:docMk/>
          <pc:sldMk cId="0" sldId="261"/>
        </pc:sldMkLst>
      </pc:sldChg>
      <pc:sldChg chg="add">
        <pc:chgData name="Joshua Abel" userId="22db0c3432e0c944" providerId="LiveId" clId="{78600F35-66F5-4E0C-93D0-6E419EA148FC}" dt="2024-12-19T20:22:59.735" v="1817"/>
        <pc:sldMkLst>
          <pc:docMk/>
          <pc:sldMk cId="0" sldId="262"/>
        </pc:sldMkLst>
      </pc:sldChg>
      <pc:sldChg chg="add">
        <pc:chgData name="Joshua Abel" userId="22db0c3432e0c944" providerId="LiveId" clId="{78600F35-66F5-4E0C-93D0-6E419EA148FC}" dt="2024-12-19T20:22:59.735" v="1817"/>
        <pc:sldMkLst>
          <pc:docMk/>
          <pc:sldMk cId="0" sldId="263"/>
        </pc:sldMkLst>
      </pc:sldChg>
      <pc:sldChg chg="add">
        <pc:chgData name="Joshua Abel" userId="22db0c3432e0c944" providerId="LiveId" clId="{78600F35-66F5-4E0C-93D0-6E419EA148FC}" dt="2024-12-19T20:22:59.735" v="1817"/>
        <pc:sldMkLst>
          <pc:docMk/>
          <pc:sldMk cId="0" sldId="264"/>
        </pc:sldMkLst>
      </pc:sldChg>
      <pc:sldChg chg="modSp add mod">
        <pc:chgData name="Joshua Abel" userId="22db0c3432e0c944" providerId="LiveId" clId="{78600F35-66F5-4E0C-93D0-6E419EA148FC}" dt="2024-12-19T18:26:21.820" v="1288" actId="20577"/>
        <pc:sldMkLst>
          <pc:docMk/>
          <pc:sldMk cId="0" sldId="286"/>
        </pc:sldMkLst>
      </pc:sldChg>
      <pc:sldChg chg="add del">
        <pc:chgData name="Joshua Abel" userId="22db0c3432e0c944" providerId="LiveId" clId="{78600F35-66F5-4E0C-93D0-6E419EA148FC}" dt="2024-12-19T18:24:14.747" v="1187" actId="47"/>
        <pc:sldMkLst>
          <pc:docMk/>
          <pc:sldMk cId="0" sldId="287"/>
        </pc:sldMkLst>
      </pc:sldChg>
      <pc:sldChg chg="add del">
        <pc:chgData name="Joshua Abel" userId="22db0c3432e0c944" providerId="LiveId" clId="{78600F35-66F5-4E0C-93D0-6E419EA148FC}" dt="2024-12-19T18:24:14.747" v="1187" actId="47"/>
        <pc:sldMkLst>
          <pc:docMk/>
          <pc:sldMk cId="0" sldId="288"/>
        </pc:sldMkLst>
      </pc:sldChg>
      <pc:sldChg chg="add del">
        <pc:chgData name="Joshua Abel" userId="22db0c3432e0c944" providerId="LiveId" clId="{78600F35-66F5-4E0C-93D0-6E419EA148FC}" dt="2024-12-19T18:24:14.747" v="1187" actId="47"/>
        <pc:sldMkLst>
          <pc:docMk/>
          <pc:sldMk cId="0" sldId="289"/>
        </pc:sldMkLst>
      </pc:sldChg>
      <pc:sldChg chg="add del">
        <pc:chgData name="Joshua Abel" userId="22db0c3432e0c944" providerId="LiveId" clId="{78600F35-66F5-4E0C-93D0-6E419EA148FC}" dt="2024-12-19T18:24:14.747" v="1187" actId="47"/>
        <pc:sldMkLst>
          <pc:docMk/>
          <pc:sldMk cId="0" sldId="290"/>
        </pc:sldMkLst>
      </pc:sldChg>
      <pc:sldChg chg="modSp mod">
        <pc:chgData name="Joshua Abel" userId="22db0c3432e0c944" providerId="LiveId" clId="{78600F35-66F5-4E0C-93D0-6E419EA148FC}" dt="2024-12-19T15:24:37.819" v="52" actId="20577"/>
        <pc:sldMkLst>
          <pc:docMk/>
          <pc:sldMk cId="2481737059" sldId="336"/>
        </pc:sldMkLst>
        <pc:spChg chg="mod">
          <ac:chgData name="Joshua Abel" userId="22db0c3432e0c944" providerId="LiveId" clId="{78600F35-66F5-4E0C-93D0-6E419EA148FC}" dt="2024-12-19T15:24:37.819" v="52" actId="20577"/>
          <ac:spMkLst>
            <pc:docMk/>
            <pc:sldMk cId="2481737059" sldId="336"/>
            <ac:spMk id="3" creationId="{A97357AF-BD8A-3B64-C2B4-36F59821BA8A}"/>
          </ac:spMkLst>
        </pc:spChg>
      </pc:sldChg>
      <pc:sldChg chg="addSp delSp modSp mod">
        <pc:chgData name="Joshua Abel" userId="22db0c3432e0c944" providerId="LiveId" clId="{78600F35-66F5-4E0C-93D0-6E419EA148FC}" dt="2024-12-19T15:26:46.402" v="121" actId="313"/>
        <pc:sldMkLst>
          <pc:docMk/>
          <pc:sldMk cId="2654644677" sldId="337"/>
        </pc:sldMkLst>
        <pc:spChg chg="mod">
          <ac:chgData name="Joshua Abel" userId="22db0c3432e0c944" providerId="LiveId" clId="{78600F35-66F5-4E0C-93D0-6E419EA148FC}" dt="2024-12-19T15:25:06.576" v="53" actId="20577"/>
          <ac:spMkLst>
            <pc:docMk/>
            <pc:sldMk cId="2654644677" sldId="337"/>
            <ac:spMk id="2" creationId="{DE65FA3E-61E0-044E-BC6D-16E3898E1D2F}"/>
          </ac:spMkLst>
        </pc:spChg>
        <pc:spChg chg="add mod">
          <ac:chgData name="Joshua Abel" userId="22db0c3432e0c944" providerId="LiveId" clId="{78600F35-66F5-4E0C-93D0-6E419EA148FC}" dt="2024-12-19T15:25:47.659" v="64" actId="1076"/>
          <ac:spMkLst>
            <pc:docMk/>
            <pc:sldMk cId="2654644677" sldId="337"/>
            <ac:spMk id="3" creationId="{C06093E9-EE96-4910-3933-950AA20908FD}"/>
          </ac:spMkLst>
        </pc:spChg>
        <pc:spChg chg="add mod">
          <ac:chgData name="Joshua Abel" userId="22db0c3432e0c944" providerId="LiveId" clId="{78600F35-66F5-4E0C-93D0-6E419EA148FC}" dt="2024-12-19T15:26:29.247" v="82" actId="1076"/>
          <ac:spMkLst>
            <pc:docMk/>
            <pc:sldMk cId="2654644677" sldId="337"/>
            <ac:spMk id="4" creationId="{737A740E-752B-8CC2-4857-63C90036D974}"/>
          </ac:spMkLst>
        </pc:spChg>
        <pc:spChg chg="add mod">
          <ac:chgData name="Joshua Abel" userId="22db0c3432e0c944" providerId="LiveId" clId="{78600F35-66F5-4E0C-93D0-6E419EA148FC}" dt="2024-12-19T15:26:46.402" v="121" actId="313"/>
          <ac:spMkLst>
            <pc:docMk/>
            <pc:sldMk cId="2654644677" sldId="337"/>
            <ac:spMk id="5" creationId="{408189E6-03C7-77D4-D23B-7F7DD9548C88}"/>
          </ac:spMkLst>
        </pc:spChg>
        <pc:spChg chg="mod">
          <ac:chgData name="Joshua Abel" userId="22db0c3432e0c944" providerId="LiveId" clId="{78600F35-66F5-4E0C-93D0-6E419EA148FC}" dt="2024-12-19T15:26:12.692" v="71" actId="1076"/>
          <ac:spMkLst>
            <pc:docMk/>
            <pc:sldMk cId="2654644677" sldId="337"/>
            <ac:spMk id="8" creationId="{DB01FAC2-9D91-CD7A-8B4E-859B08BBACFE}"/>
          </ac:spMkLst>
        </pc:spChg>
        <pc:spChg chg="mod">
          <ac:chgData name="Joshua Abel" userId="22db0c3432e0c944" providerId="LiveId" clId="{78600F35-66F5-4E0C-93D0-6E419EA148FC}" dt="2024-12-19T15:25:32.185" v="59" actId="1076"/>
          <ac:spMkLst>
            <pc:docMk/>
            <pc:sldMk cId="2654644677" sldId="337"/>
            <ac:spMk id="9" creationId="{A4FB7013-981E-5133-DFD8-02C374566596}"/>
          </ac:spMkLst>
        </pc:spChg>
        <pc:spChg chg="mod">
          <ac:chgData name="Joshua Abel" userId="22db0c3432e0c944" providerId="LiveId" clId="{78600F35-66F5-4E0C-93D0-6E419EA148FC}" dt="2024-12-19T15:26:18.954" v="80" actId="20577"/>
          <ac:spMkLst>
            <pc:docMk/>
            <pc:sldMk cId="2654644677" sldId="337"/>
            <ac:spMk id="10" creationId="{FC58F676-5937-66FD-0C5F-49849695BE14}"/>
          </ac:spMkLst>
        </pc:spChg>
        <pc:spChg chg="mod">
          <ac:chgData name="Joshua Abel" userId="22db0c3432e0c944" providerId="LiveId" clId="{78600F35-66F5-4E0C-93D0-6E419EA148FC}" dt="2024-12-19T15:25:36.444" v="60" actId="14100"/>
          <ac:spMkLst>
            <pc:docMk/>
            <pc:sldMk cId="2654644677" sldId="337"/>
            <ac:spMk id="11" creationId="{C4557E24-B415-6006-4BA9-EAA1FEEAD3DC}"/>
          </ac:spMkLst>
        </pc:spChg>
      </pc:sldChg>
      <pc:sldChg chg="modSp mod">
        <pc:chgData name="Joshua Abel" userId="22db0c3432e0c944" providerId="LiveId" clId="{78600F35-66F5-4E0C-93D0-6E419EA148FC}" dt="2024-12-19T15:29:34.603" v="122" actId="6549"/>
        <pc:sldMkLst>
          <pc:docMk/>
          <pc:sldMk cId="278424594" sldId="343"/>
        </pc:sldMkLst>
        <pc:spChg chg="mod">
          <ac:chgData name="Joshua Abel" userId="22db0c3432e0c944" providerId="LiveId" clId="{78600F35-66F5-4E0C-93D0-6E419EA148FC}" dt="2024-12-19T15:29:34.603" v="122" actId="6549"/>
          <ac:spMkLst>
            <pc:docMk/>
            <pc:sldMk cId="278424594" sldId="343"/>
            <ac:spMk id="14" creationId="{4A9587EA-43A3-664C-579E-105B1F4485A4}"/>
          </ac:spMkLst>
        </pc:spChg>
      </pc:sldChg>
      <pc:sldChg chg="modSp mod">
        <pc:chgData name="Joshua Abel" userId="22db0c3432e0c944" providerId="LiveId" clId="{78600F35-66F5-4E0C-93D0-6E419EA148FC}" dt="2024-12-19T15:31:00.985" v="162" actId="6549"/>
        <pc:sldMkLst>
          <pc:docMk/>
          <pc:sldMk cId="3273846474" sldId="349"/>
        </pc:sldMkLst>
        <pc:spChg chg="mod">
          <ac:chgData name="Joshua Abel" userId="22db0c3432e0c944" providerId="LiveId" clId="{78600F35-66F5-4E0C-93D0-6E419EA148FC}" dt="2024-12-19T15:31:00.985" v="162" actId="6549"/>
          <ac:spMkLst>
            <pc:docMk/>
            <pc:sldMk cId="3273846474" sldId="349"/>
            <ac:spMk id="3" creationId="{B98DDC2C-7DD6-A990-387A-E89A49D2B32B}"/>
          </ac:spMkLst>
        </pc:spChg>
      </pc:sldChg>
      <pc:sldChg chg="addSp modSp mod">
        <pc:chgData name="Joshua Abel" userId="22db0c3432e0c944" providerId="LiveId" clId="{78600F35-66F5-4E0C-93D0-6E419EA148FC}" dt="2024-12-19T15:42:38.453" v="362" actId="20577"/>
        <pc:sldMkLst>
          <pc:docMk/>
          <pc:sldMk cId="2450001516" sldId="352"/>
        </pc:sldMkLst>
        <pc:spChg chg="add mod">
          <ac:chgData name="Joshua Abel" userId="22db0c3432e0c944" providerId="LiveId" clId="{78600F35-66F5-4E0C-93D0-6E419EA148FC}" dt="2024-12-19T15:42:38.453" v="362" actId="20577"/>
          <ac:spMkLst>
            <pc:docMk/>
            <pc:sldMk cId="2450001516" sldId="352"/>
            <ac:spMk id="2" creationId="{5AAB328B-0BFF-E383-3594-438CE691102C}"/>
          </ac:spMkLst>
        </pc:spChg>
        <pc:spChg chg="add mod">
          <ac:chgData name="Joshua Abel" userId="22db0c3432e0c944" providerId="LiveId" clId="{78600F35-66F5-4E0C-93D0-6E419EA148FC}" dt="2024-12-19T15:41:13.034" v="314" actId="20577"/>
          <ac:spMkLst>
            <pc:docMk/>
            <pc:sldMk cId="2450001516" sldId="352"/>
            <ac:spMk id="3" creationId="{72112B9D-40D0-C2DE-B2BB-55BA47AC0274}"/>
          </ac:spMkLst>
        </pc:spChg>
      </pc:sldChg>
      <pc:sldChg chg="addSp modSp mod">
        <pc:chgData name="Joshua Abel" userId="22db0c3432e0c944" providerId="LiveId" clId="{78600F35-66F5-4E0C-93D0-6E419EA148FC}" dt="2024-12-20T17:19:43.834" v="3542" actId="208"/>
        <pc:sldMkLst>
          <pc:docMk/>
          <pc:sldMk cId="1220522899" sldId="355"/>
        </pc:sldMkLst>
        <pc:spChg chg="add mod">
          <ac:chgData name="Joshua Abel" userId="22db0c3432e0c944" providerId="LiveId" clId="{78600F35-66F5-4E0C-93D0-6E419EA148FC}" dt="2024-12-20T17:19:43.834" v="3542" actId="208"/>
          <ac:spMkLst>
            <pc:docMk/>
            <pc:sldMk cId="1220522899" sldId="355"/>
            <ac:spMk id="4" creationId="{135F1F2B-CD58-42C9-5545-49E67199CB64}"/>
          </ac:spMkLst>
        </pc:spChg>
        <pc:spChg chg="mod">
          <ac:chgData name="Joshua Abel" userId="22db0c3432e0c944" providerId="LiveId" clId="{78600F35-66F5-4E0C-93D0-6E419EA148FC}" dt="2024-12-20T17:19:19.875" v="3539" actId="20577"/>
          <ac:spMkLst>
            <pc:docMk/>
            <pc:sldMk cId="1220522899" sldId="355"/>
            <ac:spMk id="6" creationId="{2F185E6A-BE72-BB4A-EE17-3C9DFF79ADCE}"/>
          </ac:spMkLst>
        </pc:spChg>
        <pc:picChg chg="add mod">
          <ac:chgData name="Joshua Abel" userId="22db0c3432e0c944" providerId="LiveId" clId="{78600F35-66F5-4E0C-93D0-6E419EA148FC}" dt="2024-12-20T17:18:51.159" v="3523" actId="1076"/>
          <ac:picMkLst>
            <pc:docMk/>
            <pc:sldMk cId="1220522899" sldId="355"/>
            <ac:picMk id="3" creationId="{595E1C44-7F7D-8A2C-118D-8C462A423E0E}"/>
          </ac:picMkLst>
        </pc:picChg>
      </pc:sldChg>
      <pc:sldChg chg="addSp delSp modSp mod">
        <pc:chgData name="Joshua Abel" userId="22db0c3432e0c944" providerId="LiveId" clId="{78600F35-66F5-4E0C-93D0-6E419EA148FC}" dt="2024-12-19T18:34:30.797" v="1816" actId="5793"/>
        <pc:sldMkLst>
          <pc:docMk/>
          <pc:sldMk cId="2998048595" sldId="359"/>
        </pc:sldMkLst>
        <pc:spChg chg="add mod">
          <ac:chgData name="Joshua Abel" userId="22db0c3432e0c944" providerId="LiveId" clId="{78600F35-66F5-4E0C-93D0-6E419EA148FC}" dt="2024-12-19T18:34:30.797" v="1816" actId="5793"/>
          <ac:spMkLst>
            <pc:docMk/>
            <pc:sldMk cId="2998048595" sldId="359"/>
            <ac:spMk id="3" creationId="{069886B5-CB1E-8523-28C7-D12759960C03}"/>
          </ac:spMkLst>
        </pc:spChg>
      </pc:sldChg>
      <pc:sldChg chg="addSp delSp modSp add mod ord">
        <pc:chgData name="Joshua Abel" userId="22db0c3432e0c944" providerId="LiveId" clId="{78600F35-66F5-4E0C-93D0-6E419EA148FC}" dt="2024-12-19T16:08:03.010" v="946" actId="20577"/>
        <pc:sldMkLst>
          <pc:docMk/>
          <pc:sldMk cId="1456587124" sldId="360"/>
        </pc:sldMkLst>
        <pc:spChg chg="add del mod">
          <ac:chgData name="Joshua Abel" userId="22db0c3432e0c944" providerId="LiveId" clId="{78600F35-66F5-4E0C-93D0-6E419EA148FC}" dt="2024-12-19T16:05:40.431" v="707" actId="20577"/>
          <ac:spMkLst>
            <pc:docMk/>
            <pc:sldMk cId="1456587124" sldId="360"/>
            <ac:spMk id="2" creationId="{4A08A69D-27E5-6384-6D90-823190977EB7}"/>
          </ac:spMkLst>
        </pc:spChg>
        <pc:spChg chg="add del mod">
          <ac:chgData name="Joshua Abel" userId="22db0c3432e0c944" providerId="LiveId" clId="{78600F35-66F5-4E0C-93D0-6E419EA148FC}" dt="2024-12-19T16:05:01.615" v="680" actId="20577"/>
          <ac:spMkLst>
            <pc:docMk/>
            <pc:sldMk cId="1456587124" sldId="360"/>
            <ac:spMk id="3" creationId="{5EE1D15E-507D-935F-7FA8-84CBC4C1F55E}"/>
          </ac:spMkLst>
        </pc:spChg>
        <pc:spChg chg="add mod">
          <ac:chgData name="Joshua Abel" userId="22db0c3432e0c944" providerId="LiveId" clId="{78600F35-66F5-4E0C-93D0-6E419EA148FC}" dt="2024-12-19T16:08:03.010" v="946" actId="20577"/>
          <ac:spMkLst>
            <pc:docMk/>
            <pc:sldMk cId="1456587124" sldId="360"/>
            <ac:spMk id="5" creationId="{3086B265-75CC-B205-E177-8B08F452402C}"/>
          </ac:spMkLst>
        </pc:spChg>
        <pc:spChg chg="mod">
          <ac:chgData name="Joshua Abel" userId="22db0c3432e0c944" providerId="LiveId" clId="{78600F35-66F5-4E0C-93D0-6E419EA148FC}" dt="2024-12-19T15:44:45.896" v="378" actId="20577"/>
          <ac:spMkLst>
            <pc:docMk/>
            <pc:sldMk cId="1456587124" sldId="360"/>
            <ac:spMk id="6" creationId="{8C8E33C7-2538-360B-5F87-4C509C60011E}"/>
          </ac:spMkLst>
        </pc:spChg>
      </pc:sldChg>
      <pc:sldChg chg="add ord">
        <pc:chgData name="Joshua Abel" userId="22db0c3432e0c944" providerId="LiveId" clId="{78600F35-66F5-4E0C-93D0-6E419EA148FC}" dt="2024-12-19T16:08:07.334" v="948"/>
        <pc:sldMkLst>
          <pc:docMk/>
          <pc:sldMk cId="127209109" sldId="361"/>
        </pc:sldMkLst>
      </pc:sldChg>
      <pc:sldChg chg="addSp delSp modSp add mod">
        <pc:chgData name="Joshua Abel" userId="22db0c3432e0c944" providerId="LiveId" clId="{78600F35-66F5-4E0C-93D0-6E419EA148FC}" dt="2024-12-19T16:13:28.911" v="1011" actId="478"/>
        <pc:sldMkLst>
          <pc:docMk/>
          <pc:sldMk cId="1683248908" sldId="362"/>
        </pc:sldMkLst>
        <pc:spChg chg="mod">
          <ac:chgData name="Joshua Abel" userId="22db0c3432e0c944" providerId="LiveId" clId="{78600F35-66F5-4E0C-93D0-6E419EA148FC}" dt="2024-12-19T16:11:03.358" v="1001" actId="20577"/>
          <ac:spMkLst>
            <pc:docMk/>
            <pc:sldMk cId="1683248908" sldId="362"/>
            <ac:spMk id="6" creationId="{99AEB6AC-9198-A07D-E9DF-3AF23F34A387}"/>
          </ac:spMkLst>
        </pc:spChg>
        <pc:picChg chg="add mod">
          <ac:chgData name="Joshua Abel" userId="22db0c3432e0c944" providerId="LiveId" clId="{78600F35-66F5-4E0C-93D0-6E419EA148FC}" dt="2024-12-19T16:12:12.584" v="1008" actId="1076"/>
          <ac:picMkLst>
            <pc:docMk/>
            <pc:sldMk cId="1683248908" sldId="362"/>
            <ac:picMk id="7" creationId="{A45433C1-99F4-5852-F189-F65BFA939F12}"/>
          </ac:picMkLst>
        </pc:picChg>
      </pc:sldChg>
      <pc:sldChg chg="addSp delSp modSp add mod">
        <pc:chgData name="Joshua Abel" userId="22db0c3432e0c944" providerId="LiveId" clId="{78600F35-66F5-4E0C-93D0-6E419EA148FC}" dt="2024-12-19T16:14:20.957" v="1018" actId="1076"/>
        <pc:sldMkLst>
          <pc:docMk/>
          <pc:sldMk cId="2503224440" sldId="363"/>
        </pc:sldMkLst>
        <pc:picChg chg="add mod">
          <ac:chgData name="Joshua Abel" userId="22db0c3432e0c944" providerId="LiveId" clId="{78600F35-66F5-4E0C-93D0-6E419EA148FC}" dt="2024-12-19T16:14:20.957" v="1018" actId="1076"/>
          <ac:picMkLst>
            <pc:docMk/>
            <pc:sldMk cId="2503224440" sldId="363"/>
            <ac:picMk id="3" creationId="{F88C4375-E9C6-7286-EE34-DE3C56CF9D9B}"/>
          </ac:picMkLst>
        </pc:picChg>
      </pc:sldChg>
      <pc:sldChg chg="addSp delSp modSp add mod">
        <pc:chgData name="Joshua Abel" userId="22db0c3432e0c944" providerId="LiveId" clId="{78600F35-66F5-4E0C-93D0-6E419EA148FC}" dt="2024-12-19T16:28:35.243" v="1092" actId="1076"/>
        <pc:sldMkLst>
          <pc:docMk/>
          <pc:sldMk cId="4171814065" sldId="364"/>
        </pc:sldMkLst>
        <pc:spChg chg="add mod">
          <ac:chgData name="Joshua Abel" userId="22db0c3432e0c944" providerId="LiveId" clId="{78600F35-66F5-4E0C-93D0-6E419EA148FC}" dt="2024-12-19T16:28:35.243" v="1092" actId="1076"/>
          <ac:spMkLst>
            <pc:docMk/>
            <pc:sldMk cId="4171814065" sldId="364"/>
            <ac:spMk id="5" creationId="{C925D327-7E67-D6F4-766E-5B45B8B57603}"/>
          </ac:spMkLst>
        </pc:spChg>
        <pc:spChg chg="mod">
          <ac:chgData name="Joshua Abel" userId="22db0c3432e0c944" providerId="LiveId" clId="{78600F35-66F5-4E0C-93D0-6E419EA148FC}" dt="2024-12-19T16:27:56.681" v="1057" actId="313"/>
          <ac:spMkLst>
            <pc:docMk/>
            <pc:sldMk cId="4171814065" sldId="364"/>
            <ac:spMk id="6" creationId="{94375025-FEDB-7701-918E-AA3FC66BB55F}"/>
          </ac:spMkLst>
        </pc:spChg>
        <pc:picChg chg="add mod">
          <ac:chgData name="Joshua Abel" userId="22db0c3432e0c944" providerId="LiveId" clId="{78600F35-66F5-4E0C-93D0-6E419EA148FC}" dt="2024-12-19T16:28:16.029" v="1060" actId="1076"/>
          <ac:picMkLst>
            <pc:docMk/>
            <pc:sldMk cId="4171814065" sldId="364"/>
            <ac:picMk id="4" creationId="{88E20CBD-BD42-514A-4B2B-A7B3CD45DB3A}"/>
          </ac:picMkLst>
        </pc:picChg>
      </pc:sldChg>
      <pc:sldChg chg="delSp modSp add mod">
        <pc:chgData name="Joshua Abel" userId="22db0c3432e0c944" providerId="LiveId" clId="{78600F35-66F5-4E0C-93D0-6E419EA148FC}" dt="2024-12-19T20:37:45.404" v="2124" actId="20577"/>
        <pc:sldMkLst>
          <pc:docMk/>
          <pc:sldMk cId="1242969547" sldId="365"/>
        </pc:sldMkLst>
      </pc:sldChg>
      <pc:sldChg chg="modSp add mod">
        <pc:chgData name="Joshua Abel" userId="22db0c3432e0c944" providerId="LiveId" clId="{78600F35-66F5-4E0C-93D0-6E419EA148FC}" dt="2024-12-19T21:40:03.936" v="2679" actId="20577"/>
        <pc:sldMkLst>
          <pc:docMk/>
          <pc:sldMk cId="75833365" sldId="366"/>
        </pc:sldMkLst>
        <pc:spChg chg="mod">
          <ac:chgData name="Joshua Abel" userId="22db0c3432e0c944" providerId="LiveId" clId="{78600F35-66F5-4E0C-93D0-6E419EA148FC}" dt="2024-12-19T21:40:03.936" v="2679" actId="20577"/>
          <ac:spMkLst>
            <pc:docMk/>
            <pc:sldMk cId="75833365" sldId="366"/>
            <ac:spMk id="104" creationId="{EEC5E395-AE34-B78C-931F-4343A9639B9A}"/>
          </ac:spMkLst>
        </pc:spChg>
        <pc:spChg chg="mod">
          <ac:chgData name="Joshua Abel" userId="22db0c3432e0c944" providerId="LiveId" clId="{78600F35-66F5-4E0C-93D0-6E419EA148FC}" dt="2024-12-19T21:17:18.841" v="2145" actId="5793"/>
          <ac:spMkLst>
            <pc:docMk/>
            <pc:sldMk cId="75833365" sldId="366"/>
            <ac:spMk id="107" creationId="{67913211-410C-8450-6236-C97097E8724D}"/>
          </ac:spMkLst>
        </pc:spChg>
      </pc:sldChg>
      <pc:sldChg chg="modSp add mod">
        <pc:chgData name="Joshua Abel" userId="22db0c3432e0c944" providerId="LiveId" clId="{78600F35-66F5-4E0C-93D0-6E419EA148FC}" dt="2024-12-19T21:38:02.047" v="2628" actId="20577"/>
        <pc:sldMkLst>
          <pc:docMk/>
          <pc:sldMk cId="1351248772" sldId="367"/>
        </pc:sldMkLst>
        <pc:spChg chg="mod">
          <ac:chgData name="Joshua Abel" userId="22db0c3432e0c944" providerId="LiveId" clId="{78600F35-66F5-4E0C-93D0-6E419EA148FC}" dt="2024-12-19T21:38:02.047" v="2628" actId="20577"/>
          <ac:spMkLst>
            <pc:docMk/>
            <pc:sldMk cId="1351248772" sldId="367"/>
            <ac:spMk id="104" creationId="{5AB8D88F-065D-960B-D047-2734B21CF12A}"/>
          </ac:spMkLst>
        </pc:spChg>
      </pc:sldChg>
      <pc:sldChg chg="modSp add mod">
        <pc:chgData name="Joshua Abel" userId="22db0c3432e0c944" providerId="LiveId" clId="{78600F35-66F5-4E0C-93D0-6E419EA148FC}" dt="2024-12-19T21:42:34.748" v="2851" actId="115"/>
        <pc:sldMkLst>
          <pc:docMk/>
          <pc:sldMk cId="962641376" sldId="368"/>
        </pc:sldMkLst>
        <pc:spChg chg="mod">
          <ac:chgData name="Joshua Abel" userId="22db0c3432e0c944" providerId="LiveId" clId="{78600F35-66F5-4E0C-93D0-6E419EA148FC}" dt="2024-12-19T21:42:34.748" v="2851" actId="115"/>
          <ac:spMkLst>
            <pc:docMk/>
            <pc:sldMk cId="962641376" sldId="368"/>
            <ac:spMk id="104" creationId="{B4064762-1832-B28D-00DA-3A94446E7556}"/>
          </ac:spMkLst>
        </pc:spChg>
      </pc:sldChg>
      <pc:sldChg chg="add del">
        <pc:chgData name="Joshua Abel" userId="22db0c3432e0c944" providerId="LiveId" clId="{78600F35-66F5-4E0C-93D0-6E419EA148FC}" dt="2024-12-19T21:40:17.620" v="2681"/>
        <pc:sldMkLst>
          <pc:docMk/>
          <pc:sldMk cId="1831197293" sldId="369"/>
        </pc:sldMkLst>
      </pc:sldChg>
      <pc:sldChg chg="modSp add mod ord">
        <pc:chgData name="Joshua Abel" userId="22db0c3432e0c944" providerId="LiveId" clId="{78600F35-66F5-4E0C-93D0-6E419EA148FC}" dt="2024-12-19T23:04:54.473" v="3520"/>
        <pc:sldMkLst>
          <pc:docMk/>
          <pc:sldMk cId="3118187175" sldId="369"/>
        </pc:sldMkLst>
        <pc:spChg chg="mod">
          <ac:chgData name="Joshua Abel" userId="22db0c3432e0c944" providerId="LiveId" clId="{78600F35-66F5-4E0C-93D0-6E419EA148FC}" dt="2024-12-19T22:01:21.008" v="2929" actId="20577"/>
          <ac:spMkLst>
            <pc:docMk/>
            <pc:sldMk cId="3118187175" sldId="369"/>
            <ac:spMk id="77" creationId="{D68C00F8-C30A-00CE-69E7-7052B0DA92E4}"/>
          </ac:spMkLst>
        </pc:spChg>
        <pc:spChg chg="mod">
          <ac:chgData name="Joshua Abel" userId="22db0c3432e0c944" providerId="LiveId" clId="{78600F35-66F5-4E0C-93D0-6E419EA148FC}" dt="2024-12-19T22:11:38.890" v="3192" actId="20577"/>
          <ac:spMkLst>
            <pc:docMk/>
            <pc:sldMk cId="3118187175" sldId="369"/>
            <ac:spMk id="78" creationId="{363BA316-3C11-46DA-1827-45DB0E4406BD}"/>
          </ac:spMkLst>
        </pc:spChg>
      </pc:sldChg>
      <pc:sldChg chg="addSp modSp add mod ord">
        <pc:chgData name="Joshua Abel" userId="22db0c3432e0c944" providerId="LiveId" clId="{78600F35-66F5-4E0C-93D0-6E419EA148FC}" dt="2024-12-19T23:04:54.473" v="3520"/>
        <pc:sldMkLst>
          <pc:docMk/>
          <pc:sldMk cId="885135876" sldId="370"/>
        </pc:sldMkLst>
        <pc:spChg chg="add mod">
          <ac:chgData name="Joshua Abel" userId="22db0c3432e0c944" providerId="LiveId" clId="{78600F35-66F5-4E0C-93D0-6E419EA148FC}" dt="2024-12-19T22:15:15.191" v="3505" actId="5793"/>
          <ac:spMkLst>
            <pc:docMk/>
            <pc:sldMk cId="885135876" sldId="370"/>
            <ac:spMk id="2" creationId="{74164A2A-DED5-A774-67AA-0DFE4C9E1F9C}"/>
          </ac:spMkLst>
        </pc:spChg>
      </pc:sldChg>
      <pc:sldChg chg="addSp modSp add mod ord">
        <pc:chgData name="Joshua Abel" userId="22db0c3432e0c944" providerId="LiveId" clId="{78600F35-66F5-4E0C-93D0-6E419EA148FC}" dt="2024-12-19T23:04:54.473" v="3520"/>
        <pc:sldMkLst>
          <pc:docMk/>
          <pc:sldMk cId="2956470127" sldId="371"/>
        </pc:sldMkLst>
        <pc:picChg chg="add mod">
          <ac:chgData name="Joshua Abel" userId="22db0c3432e0c944" providerId="LiveId" clId="{78600F35-66F5-4E0C-93D0-6E419EA148FC}" dt="2024-12-19T22:16:01.150" v="3518" actId="1076"/>
          <ac:picMkLst>
            <pc:docMk/>
            <pc:sldMk cId="2956470127" sldId="371"/>
            <ac:picMk id="3" creationId="{E7F0C5B7-BD8B-CC9D-8210-A27C553210E6}"/>
          </ac:picMkLst>
        </pc:picChg>
      </pc:sldChg>
      <pc:sldChg chg="addSp delSp modSp add mod">
        <pc:chgData name="Joshua Abel" userId="22db0c3432e0c944" providerId="LiveId" clId="{78600F35-66F5-4E0C-93D0-6E419EA148FC}" dt="2024-12-20T17:44:38.259" v="4616" actId="478"/>
        <pc:sldMkLst>
          <pc:docMk/>
          <pc:sldMk cId="2526408360" sldId="372"/>
        </pc:sldMkLst>
        <pc:spChg chg="mod">
          <ac:chgData name="Joshua Abel" userId="22db0c3432e0c944" providerId="LiveId" clId="{78600F35-66F5-4E0C-93D0-6E419EA148FC}" dt="2024-12-20T17:20:11.999" v="3568" actId="20577"/>
          <ac:spMkLst>
            <pc:docMk/>
            <pc:sldMk cId="2526408360" sldId="372"/>
            <ac:spMk id="6" creationId="{83336D76-DF3A-BF0B-50A1-6104081AD18B}"/>
          </ac:spMkLst>
        </pc:spChg>
        <pc:spChg chg="add mod">
          <ac:chgData name="Joshua Abel" userId="22db0c3432e0c944" providerId="LiveId" clId="{78600F35-66F5-4E0C-93D0-6E419EA148FC}" dt="2024-12-20T17:32:15.402" v="3947" actId="1076"/>
          <ac:spMkLst>
            <pc:docMk/>
            <pc:sldMk cId="2526408360" sldId="372"/>
            <ac:spMk id="10" creationId="{22E0E27A-BC47-F7AA-877C-3B4C30B9A15D}"/>
          </ac:spMkLst>
        </pc:spChg>
        <pc:spChg chg="add mod">
          <ac:chgData name="Joshua Abel" userId="22db0c3432e0c944" providerId="LiveId" clId="{78600F35-66F5-4E0C-93D0-6E419EA148FC}" dt="2024-12-20T17:31:49.540" v="3893" actId="1076"/>
          <ac:spMkLst>
            <pc:docMk/>
            <pc:sldMk cId="2526408360" sldId="372"/>
            <ac:spMk id="11" creationId="{C6044966-474A-A0A1-D6D8-9D4F27F2CE0C}"/>
          </ac:spMkLst>
        </pc:spChg>
        <pc:spChg chg="add mod">
          <ac:chgData name="Joshua Abel" userId="22db0c3432e0c944" providerId="LiveId" clId="{78600F35-66F5-4E0C-93D0-6E419EA148FC}" dt="2024-12-20T17:25:41.123" v="3663" actId="207"/>
          <ac:spMkLst>
            <pc:docMk/>
            <pc:sldMk cId="2526408360" sldId="372"/>
            <ac:spMk id="12" creationId="{1598EEE2-2032-621F-6CD7-FFFE9BAD89B6}"/>
          </ac:spMkLst>
        </pc:spChg>
        <pc:spChg chg="add mod">
          <ac:chgData name="Joshua Abel" userId="22db0c3432e0c944" providerId="LiveId" clId="{78600F35-66F5-4E0C-93D0-6E419EA148FC}" dt="2024-12-20T17:26:25.412" v="3672" actId="14100"/>
          <ac:spMkLst>
            <pc:docMk/>
            <pc:sldMk cId="2526408360" sldId="372"/>
            <ac:spMk id="13" creationId="{25531530-B305-2D97-1B52-CBAA12454BAC}"/>
          </ac:spMkLst>
        </pc:spChg>
        <pc:spChg chg="add mod">
          <ac:chgData name="Joshua Abel" userId="22db0c3432e0c944" providerId="LiveId" clId="{78600F35-66F5-4E0C-93D0-6E419EA148FC}" dt="2024-12-20T17:26:49.111" v="3679" actId="1076"/>
          <ac:spMkLst>
            <pc:docMk/>
            <pc:sldMk cId="2526408360" sldId="372"/>
            <ac:spMk id="14" creationId="{AA0B8683-4D87-4108-9F75-6205978306BC}"/>
          </ac:spMkLst>
        </pc:spChg>
        <pc:spChg chg="add mod">
          <ac:chgData name="Joshua Abel" userId="22db0c3432e0c944" providerId="LiveId" clId="{78600F35-66F5-4E0C-93D0-6E419EA148FC}" dt="2024-12-20T17:33:05.973" v="3949" actId="207"/>
          <ac:spMkLst>
            <pc:docMk/>
            <pc:sldMk cId="2526408360" sldId="372"/>
            <ac:spMk id="15" creationId="{34C46CF9-DDE6-6213-762B-62E5E798ADBC}"/>
          </ac:spMkLst>
        </pc:spChg>
        <pc:spChg chg="add mod">
          <ac:chgData name="Joshua Abel" userId="22db0c3432e0c944" providerId="LiveId" clId="{78600F35-66F5-4E0C-93D0-6E419EA148FC}" dt="2024-12-20T17:32:57.557" v="3948" actId="207"/>
          <ac:spMkLst>
            <pc:docMk/>
            <pc:sldMk cId="2526408360" sldId="372"/>
            <ac:spMk id="16" creationId="{86B95319-9BA1-CBC4-97A5-7971AC5B189F}"/>
          </ac:spMkLst>
        </pc:spChg>
        <pc:spChg chg="add mod">
          <ac:chgData name="Joshua Abel" userId="22db0c3432e0c944" providerId="LiveId" clId="{78600F35-66F5-4E0C-93D0-6E419EA148FC}" dt="2024-12-20T17:27:04.439" v="3773" actId="20577"/>
          <ac:spMkLst>
            <pc:docMk/>
            <pc:sldMk cId="2526408360" sldId="372"/>
            <ac:spMk id="17" creationId="{4E284D09-C366-10AF-5B5B-FB087209060D}"/>
          </ac:spMkLst>
        </pc:spChg>
        <pc:spChg chg="add mod">
          <ac:chgData name="Joshua Abel" userId="22db0c3432e0c944" providerId="LiveId" clId="{78600F35-66F5-4E0C-93D0-6E419EA148FC}" dt="2024-12-20T17:33:50.951" v="3971" actId="1036"/>
          <ac:spMkLst>
            <pc:docMk/>
            <pc:sldMk cId="2526408360" sldId="372"/>
            <ac:spMk id="23" creationId="{19CAE48D-7BE4-92CF-C5E7-EA03D232A261}"/>
          </ac:spMkLst>
        </pc:spChg>
        <pc:spChg chg="add mod">
          <ac:chgData name="Joshua Abel" userId="22db0c3432e0c944" providerId="LiveId" clId="{78600F35-66F5-4E0C-93D0-6E419EA148FC}" dt="2024-12-20T17:33:50.951" v="3971" actId="1036"/>
          <ac:spMkLst>
            <pc:docMk/>
            <pc:sldMk cId="2526408360" sldId="372"/>
            <ac:spMk id="24" creationId="{5B1DCFD5-4443-4A33-4CBB-65379C5C3F8C}"/>
          </ac:spMkLst>
        </pc:spChg>
        <pc:spChg chg="add mod">
          <ac:chgData name="Joshua Abel" userId="22db0c3432e0c944" providerId="LiveId" clId="{78600F35-66F5-4E0C-93D0-6E419EA148FC}" dt="2024-12-20T17:33:50.951" v="3971" actId="1036"/>
          <ac:spMkLst>
            <pc:docMk/>
            <pc:sldMk cId="2526408360" sldId="372"/>
            <ac:spMk id="32" creationId="{13941A99-6874-C796-4B63-7E6E11049224}"/>
          </ac:spMkLst>
        </pc:spChg>
        <pc:spChg chg="add mod">
          <ac:chgData name="Joshua Abel" userId="22db0c3432e0c944" providerId="LiveId" clId="{78600F35-66F5-4E0C-93D0-6E419EA148FC}" dt="2024-12-20T17:33:50.951" v="3971" actId="1036"/>
          <ac:spMkLst>
            <pc:docMk/>
            <pc:sldMk cId="2526408360" sldId="372"/>
            <ac:spMk id="35" creationId="{3782F632-1419-043D-D656-F20FD66DA49B}"/>
          </ac:spMkLst>
        </pc:spChg>
        <pc:spChg chg="add mod">
          <ac:chgData name="Joshua Abel" userId="22db0c3432e0c944" providerId="LiveId" clId="{78600F35-66F5-4E0C-93D0-6E419EA148FC}" dt="2024-12-20T17:33:50.951" v="3971" actId="1036"/>
          <ac:spMkLst>
            <pc:docMk/>
            <pc:sldMk cId="2526408360" sldId="372"/>
            <ac:spMk id="36" creationId="{A872B99F-08C8-F29C-E063-B56ACC2795C6}"/>
          </ac:spMkLst>
        </pc:spChg>
        <pc:spChg chg="add mod">
          <ac:chgData name="Joshua Abel" userId="22db0c3432e0c944" providerId="LiveId" clId="{78600F35-66F5-4E0C-93D0-6E419EA148FC}" dt="2024-12-20T17:34:04.699" v="3987" actId="1036"/>
          <ac:spMkLst>
            <pc:docMk/>
            <pc:sldMk cId="2526408360" sldId="372"/>
            <ac:spMk id="42" creationId="{98B031B8-B6F8-75CC-4B5C-DE1806AB71EC}"/>
          </ac:spMkLst>
        </pc:spChg>
        <pc:spChg chg="add mod">
          <ac:chgData name="Joshua Abel" userId="22db0c3432e0c944" providerId="LiveId" clId="{78600F35-66F5-4E0C-93D0-6E419EA148FC}" dt="2024-12-20T17:35:18.239" v="4081" actId="1035"/>
          <ac:spMkLst>
            <pc:docMk/>
            <pc:sldMk cId="2526408360" sldId="372"/>
            <ac:spMk id="43" creationId="{0C663008-F049-230E-E53D-807CA96981E9}"/>
          </ac:spMkLst>
        </pc:spChg>
        <pc:inkChg chg="add mod">
          <ac:chgData name="Joshua Abel" userId="22db0c3432e0c944" providerId="LiveId" clId="{78600F35-66F5-4E0C-93D0-6E419EA148FC}" dt="2024-12-20T17:33:50.951" v="3971" actId="1036"/>
          <ac:inkMkLst>
            <pc:docMk/>
            <pc:sldMk cId="2526408360" sldId="372"/>
            <ac:inkMk id="29" creationId="{0061A7DD-028E-4ABC-6092-B074EC78C795}"/>
          </ac:inkMkLst>
        </pc:inkChg>
        <pc:inkChg chg="add mod">
          <ac:chgData name="Joshua Abel" userId="22db0c3432e0c944" providerId="LiveId" clId="{78600F35-66F5-4E0C-93D0-6E419EA148FC}" dt="2024-12-20T17:33:50.951" v="3971" actId="1036"/>
          <ac:inkMkLst>
            <pc:docMk/>
            <pc:sldMk cId="2526408360" sldId="372"/>
            <ac:inkMk id="30" creationId="{97F6CD67-7DEA-0E2D-DBDD-1D93597BC3E0}"/>
          </ac:inkMkLst>
        </pc:inkChg>
        <pc:inkChg chg="add mod">
          <ac:chgData name="Joshua Abel" userId="22db0c3432e0c944" providerId="LiveId" clId="{78600F35-66F5-4E0C-93D0-6E419EA148FC}" dt="2024-12-20T17:33:50.951" v="3971" actId="1036"/>
          <ac:inkMkLst>
            <pc:docMk/>
            <pc:sldMk cId="2526408360" sldId="372"/>
            <ac:inkMk id="31" creationId="{69FC1F7A-6383-412B-78F4-0E5D830FED54}"/>
          </ac:inkMkLst>
        </pc:inkChg>
        <pc:inkChg chg="add mod">
          <ac:chgData name="Joshua Abel" userId="22db0c3432e0c944" providerId="LiveId" clId="{78600F35-66F5-4E0C-93D0-6E419EA148FC}" dt="2024-12-20T17:33:50.951" v="3971" actId="1036"/>
          <ac:inkMkLst>
            <pc:docMk/>
            <pc:sldMk cId="2526408360" sldId="372"/>
            <ac:inkMk id="39" creationId="{027BEEB1-E6F7-F95F-9321-E0EA8D06F72B}"/>
          </ac:inkMkLst>
        </pc:inkChg>
        <pc:inkChg chg="add mod">
          <ac:chgData name="Joshua Abel" userId="22db0c3432e0c944" providerId="LiveId" clId="{78600F35-66F5-4E0C-93D0-6E419EA148FC}" dt="2024-12-20T17:33:50.951" v="3971" actId="1036"/>
          <ac:inkMkLst>
            <pc:docMk/>
            <pc:sldMk cId="2526408360" sldId="372"/>
            <ac:inkMk id="40" creationId="{3118DB6D-88A3-433E-6F61-111D386E940C}"/>
          </ac:inkMkLst>
        </pc:inkChg>
        <pc:inkChg chg="add mod">
          <ac:chgData name="Joshua Abel" userId="22db0c3432e0c944" providerId="LiveId" clId="{78600F35-66F5-4E0C-93D0-6E419EA148FC}" dt="2024-12-20T17:33:50.951" v="3971" actId="1036"/>
          <ac:inkMkLst>
            <pc:docMk/>
            <pc:sldMk cId="2526408360" sldId="372"/>
            <ac:inkMk id="41" creationId="{605E9AC0-2028-50BE-11CB-C962654DC3FB}"/>
          </ac:inkMkLst>
        </pc:inkChg>
        <pc:cxnChg chg="add mod">
          <ac:chgData name="Joshua Abel" userId="22db0c3432e0c944" providerId="LiveId" clId="{78600F35-66F5-4E0C-93D0-6E419EA148FC}" dt="2024-12-20T17:33:50.951" v="3971" actId="1036"/>
          <ac:cxnSpMkLst>
            <pc:docMk/>
            <pc:sldMk cId="2526408360" sldId="372"/>
            <ac:cxnSpMk id="19" creationId="{963BB02B-9D4B-B29E-6D03-D1DA0F3B14F1}"/>
          </ac:cxnSpMkLst>
        </pc:cxnChg>
        <pc:cxnChg chg="add mod">
          <ac:chgData name="Joshua Abel" userId="22db0c3432e0c944" providerId="LiveId" clId="{78600F35-66F5-4E0C-93D0-6E419EA148FC}" dt="2024-12-20T17:33:50.951" v="3971" actId="1036"/>
          <ac:cxnSpMkLst>
            <pc:docMk/>
            <pc:sldMk cId="2526408360" sldId="372"/>
            <ac:cxnSpMk id="20" creationId="{65193276-0F7B-77A2-B32D-1A6ECF3305E7}"/>
          </ac:cxnSpMkLst>
        </pc:cxnChg>
        <pc:cxnChg chg="add mod">
          <ac:chgData name="Joshua Abel" userId="22db0c3432e0c944" providerId="LiveId" clId="{78600F35-66F5-4E0C-93D0-6E419EA148FC}" dt="2024-12-20T17:33:50.951" v="3971" actId="1036"/>
          <ac:cxnSpMkLst>
            <pc:docMk/>
            <pc:sldMk cId="2526408360" sldId="372"/>
            <ac:cxnSpMk id="25" creationId="{0B35F762-8FF4-DC30-F09A-0D3F49D3BCD5}"/>
          </ac:cxnSpMkLst>
        </pc:cxnChg>
        <pc:cxnChg chg="add mod">
          <ac:chgData name="Joshua Abel" userId="22db0c3432e0c944" providerId="LiveId" clId="{78600F35-66F5-4E0C-93D0-6E419EA148FC}" dt="2024-12-20T17:33:50.951" v="3971" actId="1036"/>
          <ac:cxnSpMkLst>
            <pc:docMk/>
            <pc:sldMk cId="2526408360" sldId="372"/>
            <ac:cxnSpMk id="27" creationId="{5B94FED2-0F08-6106-86E4-23F8B099E36A}"/>
          </ac:cxnSpMkLst>
        </pc:cxnChg>
        <pc:cxnChg chg="add mod">
          <ac:chgData name="Joshua Abel" userId="22db0c3432e0c944" providerId="LiveId" clId="{78600F35-66F5-4E0C-93D0-6E419EA148FC}" dt="2024-12-20T17:33:50.951" v="3971" actId="1036"/>
          <ac:cxnSpMkLst>
            <pc:docMk/>
            <pc:sldMk cId="2526408360" sldId="372"/>
            <ac:cxnSpMk id="33" creationId="{325CFA9B-51FE-B5CC-EA8A-96398B0826B8}"/>
          </ac:cxnSpMkLst>
        </pc:cxnChg>
        <pc:cxnChg chg="add mod">
          <ac:chgData name="Joshua Abel" userId="22db0c3432e0c944" providerId="LiveId" clId="{78600F35-66F5-4E0C-93D0-6E419EA148FC}" dt="2024-12-20T17:33:50.951" v="3971" actId="1036"/>
          <ac:cxnSpMkLst>
            <pc:docMk/>
            <pc:sldMk cId="2526408360" sldId="372"/>
            <ac:cxnSpMk id="34" creationId="{3592C964-470C-46AD-0F2B-0BFE8BD98F66}"/>
          </ac:cxnSpMkLst>
        </pc:cxnChg>
        <pc:cxnChg chg="add mod">
          <ac:chgData name="Joshua Abel" userId="22db0c3432e0c944" providerId="LiveId" clId="{78600F35-66F5-4E0C-93D0-6E419EA148FC}" dt="2024-12-20T17:33:50.951" v="3971" actId="1036"/>
          <ac:cxnSpMkLst>
            <pc:docMk/>
            <pc:sldMk cId="2526408360" sldId="372"/>
            <ac:cxnSpMk id="37" creationId="{587871B5-1AA1-3A8F-376D-43DF8E0473BA}"/>
          </ac:cxnSpMkLst>
        </pc:cxnChg>
        <pc:cxnChg chg="add mod">
          <ac:chgData name="Joshua Abel" userId="22db0c3432e0c944" providerId="LiveId" clId="{78600F35-66F5-4E0C-93D0-6E419EA148FC}" dt="2024-12-20T17:33:50.951" v="3971" actId="1036"/>
          <ac:cxnSpMkLst>
            <pc:docMk/>
            <pc:sldMk cId="2526408360" sldId="372"/>
            <ac:cxnSpMk id="38" creationId="{1F45517E-54C9-8D7D-E406-69F790BBD0E5}"/>
          </ac:cxnSpMkLst>
        </pc:cxnChg>
      </pc:sldChg>
      <pc:sldChg chg="addSp delSp modSp add mod">
        <pc:chgData name="Joshua Abel" userId="22db0c3432e0c944" providerId="LiveId" clId="{78600F35-66F5-4E0C-93D0-6E419EA148FC}" dt="2024-12-20T18:48:06.901" v="5495" actId="6549"/>
        <pc:sldMkLst>
          <pc:docMk/>
          <pc:sldMk cId="1136214792" sldId="373"/>
        </pc:sldMkLst>
        <pc:spChg chg="add mod">
          <ac:chgData name="Joshua Abel" userId="22db0c3432e0c944" providerId="LiveId" clId="{78600F35-66F5-4E0C-93D0-6E419EA148FC}" dt="2024-12-20T17:37:21.662" v="4095" actId="13822"/>
          <ac:spMkLst>
            <pc:docMk/>
            <pc:sldMk cId="1136214792" sldId="373"/>
            <ac:spMk id="3" creationId="{D837B768-6F3B-5F20-9D66-842BE26AE973}"/>
          </ac:spMkLst>
        </pc:spChg>
        <pc:spChg chg="mod">
          <ac:chgData name="Joshua Abel" userId="22db0c3432e0c944" providerId="LiveId" clId="{78600F35-66F5-4E0C-93D0-6E419EA148FC}" dt="2024-12-20T17:39:41.420" v="4379" actId="1035"/>
          <ac:spMkLst>
            <pc:docMk/>
            <pc:sldMk cId="1136214792" sldId="373"/>
            <ac:spMk id="23" creationId="{4AC2C39E-06EE-2D12-E2C0-2A036CE564BE}"/>
          </ac:spMkLst>
        </pc:spChg>
        <pc:spChg chg="mod">
          <ac:chgData name="Joshua Abel" userId="22db0c3432e0c944" providerId="LiveId" clId="{78600F35-66F5-4E0C-93D0-6E419EA148FC}" dt="2024-12-20T17:39:41.420" v="4379" actId="1035"/>
          <ac:spMkLst>
            <pc:docMk/>
            <pc:sldMk cId="1136214792" sldId="373"/>
            <ac:spMk id="24" creationId="{477D4243-6CFF-0E1F-B6C3-41341064AD02}"/>
          </ac:spMkLst>
        </pc:spChg>
        <pc:spChg chg="add mod">
          <ac:chgData name="Joshua Abel" userId="22db0c3432e0c944" providerId="LiveId" clId="{78600F35-66F5-4E0C-93D0-6E419EA148FC}" dt="2024-12-20T17:40:43.621" v="4429" actId="400"/>
          <ac:spMkLst>
            <pc:docMk/>
            <pc:sldMk cId="1136214792" sldId="373"/>
            <ac:spMk id="26" creationId="{4C8C37B4-06E5-2344-B132-859F26CD4512}"/>
          </ac:spMkLst>
        </pc:spChg>
        <pc:spChg chg="add mod">
          <ac:chgData name="Joshua Abel" userId="22db0c3432e0c944" providerId="LiveId" clId="{78600F35-66F5-4E0C-93D0-6E419EA148FC}" dt="2024-12-20T18:47:10.410" v="5481" actId="6549"/>
          <ac:spMkLst>
            <pc:docMk/>
            <pc:sldMk cId="1136214792" sldId="373"/>
            <ac:spMk id="28" creationId="{B43C3901-66D5-6B64-55CD-E8177F58CB49}"/>
          </ac:spMkLst>
        </pc:spChg>
        <pc:spChg chg="mod">
          <ac:chgData name="Joshua Abel" userId="22db0c3432e0c944" providerId="LiveId" clId="{78600F35-66F5-4E0C-93D0-6E419EA148FC}" dt="2024-12-20T17:39:41.420" v="4379" actId="1035"/>
          <ac:spMkLst>
            <pc:docMk/>
            <pc:sldMk cId="1136214792" sldId="373"/>
            <ac:spMk id="32" creationId="{B214B0E9-6650-45D8-E2B6-897B277823F4}"/>
          </ac:spMkLst>
        </pc:spChg>
        <pc:spChg chg="mod">
          <ac:chgData name="Joshua Abel" userId="22db0c3432e0c944" providerId="LiveId" clId="{78600F35-66F5-4E0C-93D0-6E419EA148FC}" dt="2024-12-20T17:37:53.812" v="4150" actId="1038"/>
          <ac:spMkLst>
            <pc:docMk/>
            <pc:sldMk cId="1136214792" sldId="373"/>
            <ac:spMk id="35" creationId="{2FE9E579-41DF-85A0-8260-3915FDD5159B}"/>
          </ac:spMkLst>
        </pc:spChg>
        <pc:spChg chg="mod">
          <ac:chgData name="Joshua Abel" userId="22db0c3432e0c944" providerId="LiveId" clId="{78600F35-66F5-4E0C-93D0-6E419EA148FC}" dt="2024-12-20T17:37:53.812" v="4150" actId="1038"/>
          <ac:spMkLst>
            <pc:docMk/>
            <pc:sldMk cId="1136214792" sldId="373"/>
            <ac:spMk id="36" creationId="{43BE6880-44EB-CBCE-E6AC-2F0D52626DB1}"/>
          </ac:spMkLst>
        </pc:spChg>
        <pc:spChg chg="mod">
          <ac:chgData name="Joshua Abel" userId="22db0c3432e0c944" providerId="LiveId" clId="{78600F35-66F5-4E0C-93D0-6E419EA148FC}" dt="2024-12-20T17:38:07.667" v="4248" actId="1038"/>
          <ac:spMkLst>
            <pc:docMk/>
            <pc:sldMk cId="1136214792" sldId="373"/>
            <ac:spMk id="42" creationId="{7BBD1C5F-29CC-6E11-968F-7D0A927FBCDE}"/>
          </ac:spMkLst>
        </pc:spChg>
        <pc:spChg chg="mod">
          <ac:chgData name="Joshua Abel" userId="22db0c3432e0c944" providerId="LiveId" clId="{78600F35-66F5-4E0C-93D0-6E419EA148FC}" dt="2024-12-20T17:40:22.553" v="4384" actId="400"/>
          <ac:spMkLst>
            <pc:docMk/>
            <pc:sldMk cId="1136214792" sldId="373"/>
            <ac:spMk id="43" creationId="{E5222CD3-AA34-5A59-4977-DC051C1F0DE8}"/>
          </ac:spMkLst>
        </pc:spChg>
        <pc:spChg chg="add mod">
          <ac:chgData name="Joshua Abel" userId="22db0c3432e0c944" providerId="LiveId" clId="{78600F35-66F5-4E0C-93D0-6E419EA148FC}" dt="2024-12-20T17:45:08.354" v="4656" actId="2711"/>
          <ac:spMkLst>
            <pc:docMk/>
            <pc:sldMk cId="1136214792" sldId="373"/>
            <ac:spMk id="45" creationId="{72129AF8-080A-C5BA-DE00-645F78A18E99}"/>
          </ac:spMkLst>
        </pc:spChg>
        <pc:spChg chg="add mod">
          <ac:chgData name="Joshua Abel" userId="22db0c3432e0c944" providerId="LiveId" clId="{78600F35-66F5-4E0C-93D0-6E419EA148FC}" dt="2024-12-20T17:48:23.394" v="4686" actId="20577"/>
          <ac:spMkLst>
            <pc:docMk/>
            <pc:sldMk cId="1136214792" sldId="373"/>
            <ac:spMk id="46" creationId="{5D3FD945-49B5-BB9C-1356-AA0C14E08282}"/>
          </ac:spMkLst>
        </pc:spChg>
        <pc:spChg chg="add mod">
          <ac:chgData name="Joshua Abel" userId="22db0c3432e0c944" providerId="LiveId" clId="{78600F35-66F5-4E0C-93D0-6E419EA148FC}" dt="2024-12-20T18:48:06.901" v="5495" actId="6549"/>
          <ac:spMkLst>
            <pc:docMk/>
            <pc:sldMk cId="1136214792" sldId="373"/>
            <ac:spMk id="48" creationId="{3E1C62C9-D5C1-778B-E712-36DC18F84743}"/>
          </ac:spMkLst>
        </pc:spChg>
        <pc:inkChg chg="add">
          <ac:chgData name="Joshua Abel" userId="22db0c3432e0c944" providerId="LiveId" clId="{78600F35-66F5-4E0C-93D0-6E419EA148FC}" dt="2024-12-20T17:38:59.008" v="4369" actId="9405"/>
          <ac:inkMkLst>
            <pc:docMk/>
            <pc:sldMk cId="1136214792" sldId="373"/>
            <ac:inkMk id="4" creationId="{3A2EF5FF-CCFB-24B1-F602-84AE7119E24D}"/>
          </ac:inkMkLst>
        </pc:inkChg>
        <pc:inkChg chg="add mod">
          <ac:chgData name="Joshua Abel" userId="22db0c3432e0c944" providerId="LiveId" clId="{78600F35-66F5-4E0C-93D0-6E419EA148FC}" dt="2024-12-20T17:39:41.420" v="4379" actId="1035"/>
          <ac:inkMkLst>
            <pc:docMk/>
            <pc:sldMk cId="1136214792" sldId="373"/>
            <ac:inkMk id="8" creationId="{AFFED861-575F-06F5-2D75-4270BF784A0E}"/>
          </ac:inkMkLst>
        </pc:inkChg>
        <pc:inkChg chg="mod">
          <ac:chgData name="Joshua Abel" userId="22db0c3432e0c944" providerId="LiveId" clId="{78600F35-66F5-4E0C-93D0-6E419EA148FC}" dt="2024-12-20T17:39:41.420" v="4379" actId="1035"/>
          <ac:inkMkLst>
            <pc:docMk/>
            <pc:sldMk cId="1136214792" sldId="373"/>
            <ac:inkMk id="29" creationId="{EDE6B096-F8C9-FCAF-0D3C-7BBDEDA7CE16}"/>
          </ac:inkMkLst>
        </pc:inkChg>
        <pc:inkChg chg="mod">
          <ac:chgData name="Joshua Abel" userId="22db0c3432e0c944" providerId="LiveId" clId="{78600F35-66F5-4E0C-93D0-6E419EA148FC}" dt="2024-12-20T17:39:41.420" v="4379" actId="1035"/>
          <ac:inkMkLst>
            <pc:docMk/>
            <pc:sldMk cId="1136214792" sldId="373"/>
            <ac:inkMk id="30" creationId="{938854DD-2200-69A2-06CB-FD90CECB5E48}"/>
          </ac:inkMkLst>
        </pc:inkChg>
        <pc:inkChg chg="mod">
          <ac:chgData name="Joshua Abel" userId="22db0c3432e0c944" providerId="LiveId" clId="{78600F35-66F5-4E0C-93D0-6E419EA148FC}" dt="2024-12-20T17:37:53.812" v="4150" actId="1038"/>
          <ac:inkMkLst>
            <pc:docMk/>
            <pc:sldMk cId="1136214792" sldId="373"/>
            <ac:inkMk id="39" creationId="{F4DE34CE-40C2-7044-24C0-D6327514022D}"/>
          </ac:inkMkLst>
        </pc:inkChg>
        <pc:inkChg chg="mod">
          <ac:chgData name="Joshua Abel" userId="22db0c3432e0c944" providerId="LiveId" clId="{78600F35-66F5-4E0C-93D0-6E419EA148FC}" dt="2024-12-20T17:37:53.812" v="4150" actId="1038"/>
          <ac:inkMkLst>
            <pc:docMk/>
            <pc:sldMk cId="1136214792" sldId="373"/>
            <ac:inkMk id="40" creationId="{3DF654FB-F41F-6A83-97F9-DB5B17FFA5C1}"/>
          </ac:inkMkLst>
        </pc:inkChg>
        <pc:cxnChg chg="mod">
          <ac:chgData name="Joshua Abel" userId="22db0c3432e0c944" providerId="LiveId" clId="{78600F35-66F5-4E0C-93D0-6E419EA148FC}" dt="2024-12-20T17:39:45.703" v="4382" actId="1035"/>
          <ac:cxnSpMkLst>
            <pc:docMk/>
            <pc:sldMk cId="1136214792" sldId="373"/>
            <ac:cxnSpMk id="19" creationId="{DC6D72BB-CBC3-6FC0-6065-D04E6D01F267}"/>
          </ac:cxnSpMkLst>
        </pc:cxnChg>
        <pc:cxnChg chg="mod">
          <ac:chgData name="Joshua Abel" userId="22db0c3432e0c944" providerId="LiveId" clId="{78600F35-66F5-4E0C-93D0-6E419EA148FC}" dt="2024-12-20T17:39:45.703" v="4382" actId="1035"/>
          <ac:cxnSpMkLst>
            <pc:docMk/>
            <pc:sldMk cId="1136214792" sldId="373"/>
            <ac:cxnSpMk id="20" creationId="{2DB1271B-03B1-3E15-8022-E2176F82CAC6}"/>
          </ac:cxnSpMkLst>
        </pc:cxnChg>
        <pc:cxnChg chg="mod">
          <ac:chgData name="Joshua Abel" userId="22db0c3432e0c944" providerId="LiveId" clId="{78600F35-66F5-4E0C-93D0-6E419EA148FC}" dt="2024-12-20T17:39:41.420" v="4379" actId="1035"/>
          <ac:cxnSpMkLst>
            <pc:docMk/>
            <pc:sldMk cId="1136214792" sldId="373"/>
            <ac:cxnSpMk id="25" creationId="{62728CA5-1226-931B-108A-BBD181C62113}"/>
          </ac:cxnSpMkLst>
        </pc:cxnChg>
        <pc:cxnChg chg="mod">
          <ac:chgData name="Joshua Abel" userId="22db0c3432e0c944" providerId="LiveId" clId="{78600F35-66F5-4E0C-93D0-6E419EA148FC}" dt="2024-12-20T17:39:41.420" v="4379" actId="1035"/>
          <ac:cxnSpMkLst>
            <pc:docMk/>
            <pc:sldMk cId="1136214792" sldId="373"/>
            <ac:cxnSpMk id="27" creationId="{E950F2D3-6DE9-7873-F018-81A0927636C7}"/>
          </ac:cxnSpMkLst>
        </pc:cxnChg>
        <pc:cxnChg chg="mod">
          <ac:chgData name="Joshua Abel" userId="22db0c3432e0c944" providerId="LiveId" clId="{78600F35-66F5-4E0C-93D0-6E419EA148FC}" dt="2024-12-20T17:38:00.517" v="4195" actId="1037"/>
          <ac:cxnSpMkLst>
            <pc:docMk/>
            <pc:sldMk cId="1136214792" sldId="373"/>
            <ac:cxnSpMk id="33" creationId="{994BF194-A249-D2CC-4DEA-6C569740EBFE}"/>
          </ac:cxnSpMkLst>
        </pc:cxnChg>
        <pc:cxnChg chg="mod">
          <ac:chgData name="Joshua Abel" userId="22db0c3432e0c944" providerId="LiveId" clId="{78600F35-66F5-4E0C-93D0-6E419EA148FC}" dt="2024-12-20T17:38:00.517" v="4195" actId="1037"/>
          <ac:cxnSpMkLst>
            <pc:docMk/>
            <pc:sldMk cId="1136214792" sldId="373"/>
            <ac:cxnSpMk id="34" creationId="{CAB0E14D-BA11-68DE-F587-4330E4AF0E34}"/>
          </ac:cxnSpMkLst>
        </pc:cxnChg>
        <pc:cxnChg chg="mod">
          <ac:chgData name="Joshua Abel" userId="22db0c3432e0c944" providerId="LiveId" clId="{78600F35-66F5-4E0C-93D0-6E419EA148FC}" dt="2024-12-20T17:37:53.812" v="4150" actId="1038"/>
          <ac:cxnSpMkLst>
            <pc:docMk/>
            <pc:sldMk cId="1136214792" sldId="373"/>
            <ac:cxnSpMk id="37" creationId="{E4E18DFE-87BC-D499-0D59-C1C473C1140D}"/>
          </ac:cxnSpMkLst>
        </pc:cxnChg>
        <pc:cxnChg chg="mod">
          <ac:chgData name="Joshua Abel" userId="22db0c3432e0c944" providerId="LiveId" clId="{78600F35-66F5-4E0C-93D0-6E419EA148FC}" dt="2024-12-20T17:37:53.812" v="4150" actId="1038"/>
          <ac:cxnSpMkLst>
            <pc:docMk/>
            <pc:sldMk cId="1136214792" sldId="373"/>
            <ac:cxnSpMk id="38" creationId="{655946EE-ADA5-CDCF-7866-1E19BB054B74}"/>
          </ac:cxnSpMkLst>
        </pc:cxnChg>
      </pc:sldChg>
      <pc:sldChg chg="addSp delSp modSp add mod">
        <pc:chgData name="Joshua Abel" userId="22db0c3432e0c944" providerId="LiveId" clId="{78600F35-66F5-4E0C-93D0-6E419EA148FC}" dt="2024-12-20T18:48:00.224" v="5491" actId="6549"/>
        <pc:sldMkLst>
          <pc:docMk/>
          <pc:sldMk cId="2926623452" sldId="374"/>
        </pc:sldMkLst>
        <pc:spChg chg="add mod">
          <ac:chgData name="Joshua Abel" userId="22db0c3432e0c944" providerId="LiveId" clId="{78600F35-66F5-4E0C-93D0-6E419EA148FC}" dt="2024-12-20T18:25:05.300" v="4714" actId="207"/>
          <ac:spMkLst>
            <pc:docMk/>
            <pc:sldMk cId="2926623452" sldId="374"/>
            <ac:spMk id="2" creationId="{55347986-70A0-8906-1A13-9B7CCB13F8A2}"/>
          </ac:spMkLst>
        </pc:spChg>
        <pc:spChg chg="mod">
          <ac:chgData name="Joshua Abel" userId="22db0c3432e0c944" providerId="LiveId" clId="{78600F35-66F5-4E0C-93D0-6E419EA148FC}" dt="2024-12-20T18:22:53.142" v="4698" actId="207"/>
          <ac:spMkLst>
            <pc:docMk/>
            <pc:sldMk cId="2926623452" sldId="374"/>
            <ac:spMk id="10" creationId="{F1AFAD5E-2269-92D9-4161-0FED1B935488}"/>
          </ac:spMkLst>
        </pc:spChg>
        <pc:spChg chg="add mod">
          <ac:chgData name="Joshua Abel" userId="22db0c3432e0c944" providerId="LiveId" clId="{78600F35-66F5-4E0C-93D0-6E419EA148FC}" dt="2024-12-20T18:25:14.866" v="4718" actId="1076"/>
          <ac:spMkLst>
            <pc:docMk/>
            <pc:sldMk cId="2926623452" sldId="374"/>
            <ac:spMk id="18" creationId="{F183434D-7719-0CA9-C762-F694007F4D0E}"/>
          </ac:spMkLst>
        </pc:spChg>
        <pc:spChg chg="add mod">
          <ac:chgData name="Joshua Abel" userId="22db0c3432e0c944" providerId="LiveId" clId="{78600F35-66F5-4E0C-93D0-6E419EA148FC}" dt="2024-12-20T18:25:37.977" v="4747" actId="1076"/>
          <ac:spMkLst>
            <pc:docMk/>
            <pc:sldMk cId="2926623452" sldId="374"/>
            <ac:spMk id="21" creationId="{1D991D66-3C65-2DAA-1DA1-1AF26B2C19D3}"/>
          </ac:spMkLst>
        </pc:spChg>
        <pc:spChg chg="add mod">
          <ac:chgData name="Joshua Abel" userId="22db0c3432e0c944" providerId="LiveId" clId="{78600F35-66F5-4E0C-93D0-6E419EA148FC}" dt="2024-12-20T18:27:21.988" v="4856" actId="1076"/>
          <ac:spMkLst>
            <pc:docMk/>
            <pc:sldMk cId="2926623452" sldId="374"/>
            <ac:spMk id="22" creationId="{A90C13E1-994C-FF24-2A24-1F210B637BD7}"/>
          </ac:spMkLst>
        </pc:spChg>
        <pc:spChg chg="mod">
          <ac:chgData name="Joshua Abel" userId="22db0c3432e0c944" providerId="LiveId" clId="{78600F35-66F5-4E0C-93D0-6E419EA148FC}" dt="2024-12-20T18:22:59.510" v="4700" actId="207"/>
          <ac:spMkLst>
            <pc:docMk/>
            <pc:sldMk cId="2926623452" sldId="374"/>
            <ac:spMk id="26" creationId="{88924934-A751-5C55-5BB0-7379B955F01D}"/>
          </ac:spMkLst>
        </pc:spChg>
        <pc:spChg chg="mod">
          <ac:chgData name="Joshua Abel" userId="22db0c3432e0c944" providerId="LiveId" clId="{78600F35-66F5-4E0C-93D0-6E419EA148FC}" dt="2024-12-20T18:46:59.510" v="5476" actId="6549"/>
          <ac:spMkLst>
            <pc:docMk/>
            <pc:sldMk cId="2926623452" sldId="374"/>
            <ac:spMk id="28" creationId="{EF70BC64-DC92-B347-75C5-288ED2666ED1}"/>
          </ac:spMkLst>
        </pc:spChg>
        <pc:spChg chg="add mod">
          <ac:chgData name="Joshua Abel" userId="22db0c3432e0c944" providerId="LiveId" clId="{78600F35-66F5-4E0C-93D0-6E419EA148FC}" dt="2024-12-20T18:36:38.925" v="5135" actId="20577"/>
          <ac:spMkLst>
            <pc:docMk/>
            <pc:sldMk cId="2926623452" sldId="374"/>
            <ac:spMk id="31" creationId="{34DB0BDF-BDA2-DB39-0370-830D0CF80590}"/>
          </ac:spMkLst>
        </pc:spChg>
        <pc:spChg chg="mod">
          <ac:chgData name="Joshua Abel" userId="22db0c3432e0c944" providerId="LiveId" clId="{78600F35-66F5-4E0C-93D0-6E419EA148FC}" dt="2024-12-20T18:48:00.224" v="5491" actId="6549"/>
          <ac:spMkLst>
            <pc:docMk/>
            <pc:sldMk cId="2926623452" sldId="374"/>
            <ac:spMk id="44" creationId="{9E201411-D3AB-4590-8EB9-615279A805C8}"/>
          </ac:spMkLst>
        </pc:spChg>
        <pc:inkChg chg="add mod">
          <ac:chgData name="Joshua Abel" userId="22db0c3432e0c944" providerId="LiveId" clId="{78600F35-66F5-4E0C-93D0-6E419EA148FC}" dt="2024-12-20T18:34:07.157" v="5029" actId="688"/>
          <ac:inkMkLst>
            <pc:docMk/>
            <pc:sldMk cId="2926623452" sldId="374"/>
            <ac:inkMk id="49" creationId="{28BE214F-3470-72F2-D12E-331E5B138F46}"/>
          </ac:inkMkLst>
        </pc:inkChg>
        <pc:inkChg chg="add mod">
          <ac:chgData name="Joshua Abel" userId="22db0c3432e0c944" providerId="LiveId" clId="{78600F35-66F5-4E0C-93D0-6E419EA148FC}" dt="2024-12-20T18:34:13.572" v="5031" actId="1076"/>
          <ac:inkMkLst>
            <pc:docMk/>
            <pc:sldMk cId="2926623452" sldId="374"/>
            <ac:inkMk id="50" creationId="{F2EBE637-BF67-B587-369D-96FD3265E0A3}"/>
          </ac:inkMkLst>
        </pc:inkChg>
        <pc:cxnChg chg="add mod">
          <ac:chgData name="Joshua Abel" userId="22db0c3432e0c944" providerId="LiveId" clId="{78600F35-66F5-4E0C-93D0-6E419EA148FC}" dt="2024-12-20T18:28:20.662" v="4972" actId="13822"/>
          <ac:cxnSpMkLst>
            <pc:docMk/>
            <pc:sldMk cId="2926623452" sldId="374"/>
            <ac:cxnSpMk id="47" creationId="{FDBBC8C7-E089-04C9-85DD-07C87110D263}"/>
          </ac:cxnSpMkLst>
        </pc:cxnChg>
        <pc:cxnChg chg="add mod">
          <ac:chgData name="Joshua Abel" userId="22db0c3432e0c944" providerId="LiveId" clId="{78600F35-66F5-4E0C-93D0-6E419EA148FC}" dt="2024-12-20T18:28:26.571" v="4974" actId="1076"/>
          <ac:cxnSpMkLst>
            <pc:docMk/>
            <pc:sldMk cId="2926623452" sldId="374"/>
            <ac:cxnSpMk id="48" creationId="{16CB7A1E-64FE-5C8C-60FA-4623AB59BEC0}"/>
          </ac:cxnSpMkLst>
        </pc:cxnChg>
      </pc:sldChg>
      <pc:sldChg chg="addSp delSp modSp add mod">
        <pc:chgData name="Joshua Abel" userId="22db0c3432e0c944" providerId="LiveId" clId="{78600F35-66F5-4E0C-93D0-6E419EA148FC}" dt="2024-12-20T18:47:51.849" v="5488" actId="6549"/>
        <pc:sldMkLst>
          <pc:docMk/>
          <pc:sldMk cId="3084033773" sldId="375"/>
        </pc:sldMkLst>
        <pc:spChg chg="add mod">
          <ac:chgData name="Joshua Abel" userId="22db0c3432e0c944" providerId="LiveId" clId="{78600F35-66F5-4E0C-93D0-6E419EA148FC}" dt="2024-12-20T18:30:05.928" v="4999" actId="20577"/>
          <ac:spMkLst>
            <pc:docMk/>
            <pc:sldMk cId="3084033773" sldId="375"/>
            <ac:spMk id="4" creationId="{19465825-54CA-8177-9316-3A38BD550044}"/>
          </ac:spMkLst>
        </pc:spChg>
        <pc:spChg chg="mod">
          <ac:chgData name="Joshua Abel" userId="22db0c3432e0c944" providerId="LiveId" clId="{78600F35-66F5-4E0C-93D0-6E419EA148FC}" dt="2024-12-20T18:46:51.726" v="5473" actId="6549"/>
          <ac:spMkLst>
            <pc:docMk/>
            <pc:sldMk cId="3084033773" sldId="375"/>
            <ac:spMk id="28" creationId="{B2FE6EB6-C9B7-7F53-35F1-67F6006F1942}"/>
          </ac:spMkLst>
        </pc:spChg>
        <pc:spChg chg="mod">
          <ac:chgData name="Joshua Abel" userId="22db0c3432e0c944" providerId="LiveId" clId="{78600F35-66F5-4E0C-93D0-6E419EA148FC}" dt="2024-12-20T18:39:45.573" v="5300" actId="14100"/>
          <ac:spMkLst>
            <pc:docMk/>
            <pc:sldMk cId="3084033773" sldId="375"/>
            <ac:spMk id="31" creationId="{3396A4A1-9056-FDFC-BA8A-8950EF426A8F}"/>
          </ac:spMkLst>
        </pc:spChg>
        <pc:spChg chg="mod">
          <ac:chgData name="Joshua Abel" userId="22db0c3432e0c944" providerId="LiveId" clId="{78600F35-66F5-4E0C-93D0-6E419EA148FC}" dt="2024-12-20T18:32:22.572" v="5026" actId="400"/>
          <ac:spMkLst>
            <pc:docMk/>
            <pc:sldMk cId="3084033773" sldId="375"/>
            <ac:spMk id="43" creationId="{995AF4D4-A6BC-8E40-6FC9-56F0DC514486}"/>
          </ac:spMkLst>
        </pc:spChg>
        <pc:spChg chg="mod">
          <ac:chgData name="Joshua Abel" userId="22db0c3432e0c944" providerId="LiveId" clId="{78600F35-66F5-4E0C-93D0-6E419EA148FC}" dt="2024-12-20T18:47:51.849" v="5488" actId="6549"/>
          <ac:spMkLst>
            <pc:docMk/>
            <pc:sldMk cId="3084033773" sldId="375"/>
            <ac:spMk id="44" creationId="{61B74EA7-2935-55EC-954D-E08B85EA9EA8}"/>
          </ac:spMkLst>
        </pc:spChg>
        <pc:spChg chg="add mod">
          <ac:chgData name="Joshua Abel" userId="22db0c3432e0c944" providerId="LiveId" clId="{78600F35-66F5-4E0C-93D0-6E419EA148FC}" dt="2024-12-20T18:31:52.753" v="5025"/>
          <ac:spMkLst>
            <pc:docMk/>
            <pc:sldMk cId="3084033773" sldId="375"/>
            <ac:spMk id="51" creationId="{6E32F95B-DCF3-D850-BA81-8AD1509BDDD0}"/>
          </ac:spMkLst>
        </pc:spChg>
        <pc:spChg chg="add mod">
          <ac:chgData name="Joshua Abel" userId="22db0c3432e0c944" providerId="LiveId" clId="{78600F35-66F5-4E0C-93D0-6E419EA148FC}" dt="2024-12-20T18:31:52.753" v="5025"/>
          <ac:spMkLst>
            <pc:docMk/>
            <pc:sldMk cId="3084033773" sldId="375"/>
            <ac:spMk id="52" creationId="{FF5E9285-CEE8-8D54-3B4E-80682B5BD63C}"/>
          </ac:spMkLst>
        </pc:spChg>
        <pc:spChg chg="add mod">
          <ac:chgData name="Joshua Abel" userId="22db0c3432e0c944" providerId="LiveId" clId="{78600F35-66F5-4E0C-93D0-6E419EA148FC}" dt="2024-12-20T18:31:52.753" v="5025"/>
          <ac:spMkLst>
            <pc:docMk/>
            <pc:sldMk cId="3084033773" sldId="375"/>
            <ac:spMk id="58" creationId="{1CAA8691-597D-6BC3-D2D0-14072C340AF1}"/>
          </ac:spMkLst>
        </pc:spChg>
        <pc:spChg chg="add mod">
          <ac:chgData name="Joshua Abel" userId="22db0c3432e0c944" providerId="LiveId" clId="{78600F35-66F5-4E0C-93D0-6E419EA148FC}" dt="2024-12-20T18:31:52.753" v="5025"/>
          <ac:spMkLst>
            <pc:docMk/>
            <pc:sldMk cId="3084033773" sldId="375"/>
            <ac:spMk id="61" creationId="{83B5F51C-A2CF-B330-AB1D-DE771EAAEDFE}"/>
          </ac:spMkLst>
        </pc:spChg>
        <pc:spChg chg="add mod">
          <ac:chgData name="Joshua Abel" userId="22db0c3432e0c944" providerId="LiveId" clId="{78600F35-66F5-4E0C-93D0-6E419EA148FC}" dt="2024-12-20T18:31:52.753" v="5025"/>
          <ac:spMkLst>
            <pc:docMk/>
            <pc:sldMk cId="3084033773" sldId="375"/>
            <ac:spMk id="62" creationId="{E1ED2B9D-33E0-68B1-05CC-C5252C915582}"/>
          </ac:spMkLst>
        </pc:spChg>
        <pc:spChg chg="add mod">
          <ac:chgData name="Joshua Abel" userId="22db0c3432e0c944" providerId="LiveId" clId="{78600F35-66F5-4E0C-93D0-6E419EA148FC}" dt="2024-12-20T18:31:52.753" v="5025"/>
          <ac:spMkLst>
            <pc:docMk/>
            <pc:sldMk cId="3084033773" sldId="375"/>
            <ac:spMk id="68" creationId="{85CCB7A1-360C-4748-CA37-B3FBBD4D938C}"/>
          </ac:spMkLst>
        </pc:spChg>
        <pc:inkChg chg="add mod">
          <ac:chgData name="Joshua Abel" userId="22db0c3432e0c944" providerId="LiveId" clId="{78600F35-66F5-4E0C-93D0-6E419EA148FC}" dt="2024-12-20T18:31:52.753" v="5025"/>
          <ac:inkMkLst>
            <pc:docMk/>
            <pc:sldMk cId="3084033773" sldId="375"/>
            <ac:inkMk id="55" creationId="{C71BCCF7-A0FE-CCC6-085C-F4D2F6586BF9}"/>
          </ac:inkMkLst>
        </pc:inkChg>
        <pc:inkChg chg="add mod">
          <ac:chgData name="Joshua Abel" userId="22db0c3432e0c944" providerId="LiveId" clId="{78600F35-66F5-4E0C-93D0-6E419EA148FC}" dt="2024-12-20T18:31:52.753" v="5025"/>
          <ac:inkMkLst>
            <pc:docMk/>
            <pc:sldMk cId="3084033773" sldId="375"/>
            <ac:inkMk id="56" creationId="{5665A2BA-3C19-3670-AC7D-9C92AD4305FB}"/>
          </ac:inkMkLst>
        </pc:inkChg>
        <pc:inkChg chg="add mod">
          <ac:chgData name="Joshua Abel" userId="22db0c3432e0c944" providerId="LiveId" clId="{78600F35-66F5-4E0C-93D0-6E419EA148FC}" dt="2024-12-20T18:31:52.753" v="5025"/>
          <ac:inkMkLst>
            <pc:docMk/>
            <pc:sldMk cId="3084033773" sldId="375"/>
            <ac:inkMk id="57" creationId="{ED925ADC-5957-C85B-E535-57F93E54AF75}"/>
          </ac:inkMkLst>
        </pc:inkChg>
        <pc:inkChg chg="add mod">
          <ac:chgData name="Joshua Abel" userId="22db0c3432e0c944" providerId="LiveId" clId="{78600F35-66F5-4E0C-93D0-6E419EA148FC}" dt="2024-12-20T18:31:52.753" v="5025"/>
          <ac:inkMkLst>
            <pc:docMk/>
            <pc:sldMk cId="3084033773" sldId="375"/>
            <ac:inkMk id="65" creationId="{4E253ABE-6061-8C51-3698-6964AC9B4652}"/>
          </ac:inkMkLst>
        </pc:inkChg>
        <pc:inkChg chg="add mod">
          <ac:chgData name="Joshua Abel" userId="22db0c3432e0c944" providerId="LiveId" clId="{78600F35-66F5-4E0C-93D0-6E419EA148FC}" dt="2024-12-20T18:31:52.753" v="5025"/>
          <ac:inkMkLst>
            <pc:docMk/>
            <pc:sldMk cId="3084033773" sldId="375"/>
            <ac:inkMk id="66" creationId="{E76D3887-89BF-B26E-10FE-5E48EEEB6E7A}"/>
          </ac:inkMkLst>
        </pc:inkChg>
        <pc:inkChg chg="add mod">
          <ac:chgData name="Joshua Abel" userId="22db0c3432e0c944" providerId="LiveId" clId="{78600F35-66F5-4E0C-93D0-6E419EA148FC}" dt="2024-12-20T18:31:52.753" v="5025"/>
          <ac:inkMkLst>
            <pc:docMk/>
            <pc:sldMk cId="3084033773" sldId="375"/>
            <ac:inkMk id="67" creationId="{0AF53E6D-798A-AC71-66B7-9EFC3C6A203F}"/>
          </ac:inkMkLst>
        </pc:inkChg>
        <pc:cxnChg chg="add mod">
          <ac:chgData name="Joshua Abel" userId="22db0c3432e0c944" providerId="LiveId" clId="{78600F35-66F5-4E0C-93D0-6E419EA148FC}" dt="2024-12-20T18:30:51.489" v="5005" actId="693"/>
          <ac:cxnSpMkLst>
            <pc:docMk/>
            <pc:sldMk cId="3084033773" sldId="375"/>
            <ac:cxnSpMk id="41" creationId="{51385D8C-DF77-3789-57A4-A384ED46E3B7}"/>
          </ac:cxnSpMkLst>
        </pc:cxnChg>
        <pc:cxnChg chg="add mod">
          <ac:chgData name="Joshua Abel" userId="22db0c3432e0c944" providerId="LiveId" clId="{78600F35-66F5-4E0C-93D0-6E419EA148FC}" dt="2024-12-20T18:31:52.753" v="5025"/>
          <ac:cxnSpMkLst>
            <pc:docMk/>
            <pc:sldMk cId="3084033773" sldId="375"/>
            <ac:cxnSpMk id="49" creationId="{C6C52737-A209-3343-84E8-600A5E74CC76}"/>
          </ac:cxnSpMkLst>
        </pc:cxnChg>
        <pc:cxnChg chg="add mod">
          <ac:chgData name="Joshua Abel" userId="22db0c3432e0c944" providerId="LiveId" clId="{78600F35-66F5-4E0C-93D0-6E419EA148FC}" dt="2024-12-20T18:31:52.753" v="5025"/>
          <ac:cxnSpMkLst>
            <pc:docMk/>
            <pc:sldMk cId="3084033773" sldId="375"/>
            <ac:cxnSpMk id="50" creationId="{296AE5FF-3785-1A7B-CEC8-FDC1FCF6BC10}"/>
          </ac:cxnSpMkLst>
        </pc:cxnChg>
        <pc:cxnChg chg="add mod">
          <ac:chgData name="Joshua Abel" userId="22db0c3432e0c944" providerId="LiveId" clId="{78600F35-66F5-4E0C-93D0-6E419EA148FC}" dt="2024-12-20T18:31:52.753" v="5025"/>
          <ac:cxnSpMkLst>
            <pc:docMk/>
            <pc:sldMk cId="3084033773" sldId="375"/>
            <ac:cxnSpMk id="53" creationId="{65A25487-6DD6-F248-E302-0CB9E00EE845}"/>
          </ac:cxnSpMkLst>
        </pc:cxnChg>
        <pc:cxnChg chg="add mod">
          <ac:chgData name="Joshua Abel" userId="22db0c3432e0c944" providerId="LiveId" clId="{78600F35-66F5-4E0C-93D0-6E419EA148FC}" dt="2024-12-20T18:31:52.753" v="5025"/>
          <ac:cxnSpMkLst>
            <pc:docMk/>
            <pc:sldMk cId="3084033773" sldId="375"/>
            <ac:cxnSpMk id="54" creationId="{85B32189-6FB5-DB25-F07B-115FD3EFCCB9}"/>
          </ac:cxnSpMkLst>
        </pc:cxnChg>
        <pc:cxnChg chg="add mod">
          <ac:chgData name="Joshua Abel" userId="22db0c3432e0c944" providerId="LiveId" clId="{78600F35-66F5-4E0C-93D0-6E419EA148FC}" dt="2024-12-20T18:31:52.753" v="5025"/>
          <ac:cxnSpMkLst>
            <pc:docMk/>
            <pc:sldMk cId="3084033773" sldId="375"/>
            <ac:cxnSpMk id="59" creationId="{A96C1FBC-0527-078A-5398-24C9314B144D}"/>
          </ac:cxnSpMkLst>
        </pc:cxnChg>
        <pc:cxnChg chg="add mod">
          <ac:chgData name="Joshua Abel" userId="22db0c3432e0c944" providerId="LiveId" clId="{78600F35-66F5-4E0C-93D0-6E419EA148FC}" dt="2024-12-20T18:31:52.753" v="5025"/>
          <ac:cxnSpMkLst>
            <pc:docMk/>
            <pc:sldMk cId="3084033773" sldId="375"/>
            <ac:cxnSpMk id="60" creationId="{B31C9469-871A-8A15-02D9-7547DAD68189}"/>
          </ac:cxnSpMkLst>
        </pc:cxnChg>
        <pc:cxnChg chg="add mod">
          <ac:chgData name="Joshua Abel" userId="22db0c3432e0c944" providerId="LiveId" clId="{78600F35-66F5-4E0C-93D0-6E419EA148FC}" dt="2024-12-20T18:31:52.753" v="5025"/>
          <ac:cxnSpMkLst>
            <pc:docMk/>
            <pc:sldMk cId="3084033773" sldId="375"/>
            <ac:cxnSpMk id="63" creationId="{1878AAFE-458B-8ADE-2268-796A601CC703}"/>
          </ac:cxnSpMkLst>
        </pc:cxnChg>
        <pc:cxnChg chg="add mod">
          <ac:chgData name="Joshua Abel" userId="22db0c3432e0c944" providerId="LiveId" clId="{78600F35-66F5-4E0C-93D0-6E419EA148FC}" dt="2024-12-20T18:31:52.753" v="5025"/>
          <ac:cxnSpMkLst>
            <pc:docMk/>
            <pc:sldMk cId="3084033773" sldId="375"/>
            <ac:cxnSpMk id="64" creationId="{E1356FDF-5992-C339-73E7-03B805A9DFF3}"/>
          </ac:cxnSpMkLst>
        </pc:cxnChg>
      </pc:sldChg>
      <pc:sldChg chg="addSp delSp modSp add mod">
        <pc:chgData name="Joshua Abel" userId="22db0c3432e0c944" providerId="LiveId" clId="{78600F35-66F5-4E0C-93D0-6E419EA148FC}" dt="2024-12-20T18:47:44.255" v="5484" actId="6549"/>
        <pc:sldMkLst>
          <pc:docMk/>
          <pc:sldMk cId="1170167172" sldId="376"/>
        </pc:sldMkLst>
        <pc:spChg chg="add mod">
          <ac:chgData name="Joshua Abel" userId="22db0c3432e0c944" providerId="LiveId" clId="{78600F35-66F5-4E0C-93D0-6E419EA148FC}" dt="2024-12-20T18:39:21.030" v="5295" actId="14100"/>
          <ac:spMkLst>
            <pc:docMk/>
            <pc:sldMk cId="1170167172" sldId="376"/>
            <ac:spMk id="2" creationId="{1843F5BD-DBA1-FA41-845D-2E35E79FB2B4}"/>
          </ac:spMkLst>
        </pc:spChg>
        <pc:spChg chg="add mod">
          <ac:chgData name="Joshua Abel" userId="22db0c3432e0c944" providerId="LiveId" clId="{78600F35-66F5-4E0C-93D0-6E419EA148FC}" dt="2024-12-20T18:39:11.194" v="5293" actId="1036"/>
          <ac:spMkLst>
            <pc:docMk/>
            <pc:sldMk cId="1170167172" sldId="376"/>
            <ac:spMk id="3" creationId="{0E3BCEF3-FBDC-CE93-A0D6-082C2B0917C4}"/>
          </ac:spMkLst>
        </pc:spChg>
        <pc:spChg chg="add mod">
          <ac:chgData name="Joshua Abel" userId="22db0c3432e0c944" providerId="LiveId" clId="{78600F35-66F5-4E0C-93D0-6E419EA148FC}" dt="2024-12-20T18:41:48.373" v="5314"/>
          <ac:spMkLst>
            <pc:docMk/>
            <pc:sldMk cId="1170167172" sldId="376"/>
            <ac:spMk id="23" creationId="{9FE47659-C1C1-8910-4EF3-021EBA89648B}"/>
          </ac:spMkLst>
        </pc:spChg>
        <pc:spChg chg="add mod">
          <ac:chgData name="Joshua Abel" userId="22db0c3432e0c944" providerId="LiveId" clId="{78600F35-66F5-4E0C-93D0-6E419EA148FC}" dt="2024-12-20T18:41:48.373" v="5314"/>
          <ac:spMkLst>
            <pc:docMk/>
            <pc:sldMk cId="1170167172" sldId="376"/>
            <ac:spMk id="24" creationId="{6C839D93-8237-BF98-6BAE-863DA21518F3}"/>
          </ac:spMkLst>
        </pc:spChg>
        <pc:spChg chg="mod">
          <ac:chgData name="Joshua Abel" userId="22db0c3432e0c944" providerId="LiveId" clId="{78600F35-66F5-4E0C-93D0-6E419EA148FC}" dt="2024-12-20T18:46:43.126" v="5469" actId="6549"/>
          <ac:spMkLst>
            <pc:docMk/>
            <pc:sldMk cId="1170167172" sldId="376"/>
            <ac:spMk id="28" creationId="{C3B8EDCE-CCC2-2035-3DCE-A9CAC19BD7FB}"/>
          </ac:spMkLst>
        </pc:spChg>
        <pc:spChg chg="add mod">
          <ac:chgData name="Joshua Abel" userId="22db0c3432e0c944" providerId="LiveId" clId="{78600F35-66F5-4E0C-93D0-6E419EA148FC}" dt="2024-12-20T18:41:48.373" v="5314"/>
          <ac:spMkLst>
            <pc:docMk/>
            <pc:sldMk cId="1170167172" sldId="376"/>
            <ac:spMk id="30" creationId="{99B4AF12-5747-3960-6E3F-7BD5829D3D13}"/>
          </ac:spMkLst>
        </pc:spChg>
        <pc:spChg chg="mod">
          <ac:chgData name="Joshua Abel" userId="22db0c3432e0c944" providerId="LiveId" clId="{78600F35-66F5-4E0C-93D0-6E419EA148FC}" dt="2024-12-20T18:39:22.660" v="5296" actId="14100"/>
          <ac:spMkLst>
            <pc:docMk/>
            <pc:sldMk cId="1170167172" sldId="376"/>
            <ac:spMk id="31" creationId="{D91A5122-ACEF-BCA6-EBC5-9C3DB687A23E}"/>
          </ac:spMkLst>
        </pc:spChg>
        <pc:spChg chg="add mod">
          <ac:chgData name="Joshua Abel" userId="22db0c3432e0c944" providerId="LiveId" clId="{78600F35-66F5-4E0C-93D0-6E419EA148FC}" dt="2024-12-20T18:41:48.373" v="5314"/>
          <ac:spMkLst>
            <pc:docMk/>
            <pc:sldMk cId="1170167172" sldId="376"/>
            <ac:spMk id="34" creationId="{1B1AEF3B-1F83-147D-6C0C-FBF14E8D7A25}"/>
          </ac:spMkLst>
        </pc:spChg>
        <pc:spChg chg="add mod">
          <ac:chgData name="Joshua Abel" userId="22db0c3432e0c944" providerId="LiveId" clId="{78600F35-66F5-4E0C-93D0-6E419EA148FC}" dt="2024-12-20T18:41:48.373" v="5314"/>
          <ac:spMkLst>
            <pc:docMk/>
            <pc:sldMk cId="1170167172" sldId="376"/>
            <ac:spMk id="35" creationId="{CBCAE856-26F0-3835-94FF-05E890510836}"/>
          </ac:spMkLst>
        </pc:spChg>
        <pc:spChg chg="add mod">
          <ac:chgData name="Joshua Abel" userId="22db0c3432e0c944" providerId="LiveId" clId="{78600F35-66F5-4E0C-93D0-6E419EA148FC}" dt="2024-12-20T18:41:48.373" v="5314"/>
          <ac:spMkLst>
            <pc:docMk/>
            <pc:sldMk cId="1170167172" sldId="376"/>
            <ac:spMk id="40" creationId="{33F1BE64-11FC-FE3F-1D93-F0515BC1D78F}"/>
          </ac:spMkLst>
        </pc:spChg>
        <pc:spChg chg="add mod">
          <ac:chgData name="Joshua Abel" userId="22db0c3432e0c944" providerId="LiveId" clId="{78600F35-66F5-4E0C-93D0-6E419EA148FC}" dt="2024-12-20T18:41:48.373" v="5314"/>
          <ac:spMkLst>
            <pc:docMk/>
            <pc:sldMk cId="1170167172" sldId="376"/>
            <ac:spMk id="42" creationId="{3506B557-1875-FA51-7095-044737FF0A60}"/>
          </ac:spMkLst>
        </pc:spChg>
        <pc:spChg chg="mod">
          <ac:chgData name="Joshua Abel" userId="22db0c3432e0c944" providerId="LiveId" clId="{78600F35-66F5-4E0C-93D0-6E419EA148FC}" dt="2024-12-20T18:47:44.255" v="5484" actId="6549"/>
          <ac:spMkLst>
            <pc:docMk/>
            <pc:sldMk cId="1170167172" sldId="376"/>
            <ac:spMk id="44" creationId="{C5A01486-9D0B-7450-60A8-86D46FDDA54E}"/>
          </ac:spMkLst>
        </pc:spChg>
        <pc:spChg chg="add mod">
          <ac:chgData name="Joshua Abel" userId="22db0c3432e0c944" providerId="LiveId" clId="{78600F35-66F5-4E0C-93D0-6E419EA148FC}" dt="2024-12-20T18:43:15.013" v="5330" actId="1076"/>
          <ac:spMkLst>
            <pc:docMk/>
            <pc:sldMk cId="1170167172" sldId="376"/>
            <ac:spMk id="46" creationId="{AB5CEBF5-E5A5-641A-19C7-8EA2FAB05292}"/>
          </ac:spMkLst>
        </pc:spChg>
        <pc:spChg chg="add mod">
          <ac:chgData name="Joshua Abel" userId="22db0c3432e0c944" providerId="LiveId" clId="{78600F35-66F5-4E0C-93D0-6E419EA148FC}" dt="2024-12-20T18:41:48.373" v="5314"/>
          <ac:spMkLst>
            <pc:docMk/>
            <pc:sldMk cId="1170167172" sldId="376"/>
            <ac:spMk id="47" creationId="{9B61FC3B-3BDB-D083-B8E5-A00CC0D44818}"/>
          </ac:spMkLst>
        </pc:spChg>
        <pc:spChg chg="add mod">
          <ac:chgData name="Joshua Abel" userId="22db0c3432e0c944" providerId="LiveId" clId="{78600F35-66F5-4E0C-93D0-6E419EA148FC}" dt="2024-12-20T18:43:20.125" v="5333" actId="1076"/>
          <ac:spMkLst>
            <pc:docMk/>
            <pc:sldMk cId="1170167172" sldId="376"/>
            <ac:spMk id="48" creationId="{1A4AC75D-A6DB-1E9B-174C-55263C979B1A}"/>
          </ac:spMkLst>
        </pc:spChg>
        <pc:spChg chg="add mod">
          <ac:chgData name="Joshua Abel" userId="22db0c3432e0c944" providerId="LiveId" clId="{78600F35-66F5-4E0C-93D0-6E419EA148FC}" dt="2024-12-20T18:42:13.061" v="5318"/>
          <ac:spMkLst>
            <pc:docMk/>
            <pc:sldMk cId="1170167172" sldId="376"/>
            <ac:spMk id="71" creationId="{1ABEDF6B-1A5E-0720-E23F-ED705A4B759D}"/>
          </ac:spMkLst>
        </pc:spChg>
        <pc:spChg chg="add mod">
          <ac:chgData name="Joshua Abel" userId="22db0c3432e0c944" providerId="LiveId" clId="{78600F35-66F5-4E0C-93D0-6E419EA148FC}" dt="2024-12-20T18:44:20.599" v="5351" actId="1076"/>
          <ac:spMkLst>
            <pc:docMk/>
            <pc:sldMk cId="1170167172" sldId="376"/>
            <ac:spMk id="72" creationId="{FFF4B4A7-9E5F-DCA9-C846-DE3BB7DD422C}"/>
          </ac:spMkLst>
        </pc:spChg>
        <pc:spChg chg="add mod">
          <ac:chgData name="Joshua Abel" userId="22db0c3432e0c944" providerId="LiveId" clId="{78600F35-66F5-4E0C-93D0-6E419EA148FC}" dt="2024-12-20T18:44:15.446" v="5348" actId="14100"/>
          <ac:spMkLst>
            <pc:docMk/>
            <pc:sldMk cId="1170167172" sldId="376"/>
            <ac:spMk id="73" creationId="{08324BC2-6786-3712-9D4C-96FBB62C5975}"/>
          </ac:spMkLst>
        </pc:spChg>
        <pc:spChg chg="add mod">
          <ac:chgData name="Joshua Abel" userId="22db0c3432e0c944" providerId="LiveId" clId="{78600F35-66F5-4E0C-93D0-6E419EA148FC}" dt="2024-12-20T18:44:25.550" v="5354" actId="1076"/>
          <ac:spMkLst>
            <pc:docMk/>
            <pc:sldMk cId="1170167172" sldId="376"/>
            <ac:spMk id="74" creationId="{58986E85-F4A2-4661-5C18-640C4302ABDE}"/>
          </ac:spMkLst>
        </pc:spChg>
        <pc:spChg chg="add mod">
          <ac:chgData name="Joshua Abel" userId="22db0c3432e0c944" providerId="LiveId" clId="{78600F35-66F5-4E0C-93D0-6E419EA148FC}" dt="2024-12-20T18:44:42.851" v="5366" actId="1076"/>
          <ac:spMkLst>
            <pc:docMk/>
            <pc:sldMk cId="1170167172" sldId="376"/>
            <ac:spMk id="75" creationId="{0459A5CA-5776-FE90-5B68-82C3CE154C46}"/>
          </ac:spMkLst>
        </pc:spChg>
        <pc:inkChg chg="add mod">
          <ac:chgData name="Joshua Abel" userId="22db0c3432e0c944" providerId="LiveId" clId="{78600F35-66F5-4E0C-93D0-6E419EA148FC}" dt="2024-12-20T18:41:48.373" v="5314"/>
          <ac:inkMkLst>
            <pc:docMk/>
            <pc:sldMk cId="1170167172" sldId="376"/>
            <ac:inkMk id="27" creationId="{C61F5B5D-975B-A44E-D149-516F85D5B87D}"/>
          </ac:inkMkLst>
        </pc:inkChg>
        <pc:inkChg chg="add mod">
          <ac:chgData name="Joshua Abel" userId="22db0c3432e0c944" providerId="LiveId" clId="{78600F35-66F5-4E0C-93D0-6E419EA148FC}" dt="2024-12-20T18:41:48.373" v="5314"/>
          <ac:inkMkLst>
            <pc:docMk/>
            <pc:sldMk cId="1170167172" sldId="376"/>
            <ac:inkMk id="29" creationId="{B74A26C1-BD24-F68C-3D6E-A5AED90F490D}"/>
          </ac:inkMkLst>
        </pc:inkChg>
        <pc:inkChg chg="add mod">
          <ac:chgData name="Joshua Abel" userId="22db0c3432e0c944" providerId="LiveId" clId="{78600F35-66F5-4E0C-93D0-6E419EA148FC}" dt="2024-12-20T18:41:48.373" v="5314"/>
          <ac:inkMkLst>
            <pc:docMk/>
            <pc:sldMk cId="1170167172" sldId="376"/>
            <ac:inkMk id="38" creationId="{B9EBC338-DEA8-832F-421C-0C3CC5DE225F}"/>
          </ac:inkMkLst>
        </pc:inkChg>
        <pc:inkChg chg="add mod">
          <ac:chgData name="Joshua Abel" userId="22db0c3432e0c944" providerId="LiveId" clId="{78600F35-66F5-4E0C-93D0-6E419EA148FC}" dt="2024-12-20T18:41:48.373" v="5314"/>
          <ac:inkMkLst>
            <pc:docMk/>
            <pc:sldMk cId="1170167172" sldId="376"/>
            <ac:inkMk id="39" creationId="{1C3A1488-5D72-BCCF-CFD6-1F72B01FE09B}"/>
          </ac:inkMkLst>
        </pc:inkChg>
        <pc:inkChg chg="add mod">
          <ac:chgData name="Joshua Abel" userId="22db0c3432e0c944" providerId="LiveId" clId="{78600F35-66F5-4E0C-93D0-6E419EA148FC}" dt="2024-12-20T18:41:59.983" v="5315" actId="688"/>
          <ac:inkMkLst>
            <pc:docMk/>
            <pc:sldMk cId="1170167172" sldId="376"/>
            <ac:inkMk id="69" creationId="{7601060D-2EDF-DCA4-6F91-D78BFA2949F6}"/>
          </ac:inkMkLst>
        </pc:inkChg>
        <pc:inkChg chg="add mod">
          <ac:chgData name="Joshua Abel" userId="22db0c3432e0c944" providerId="LiveId" clId="{78600F35-66F5-4E0C-93D0-6E419EA148FC}" dt="2024-12-20T18:42:04.739" v="5316" actId="688"/>
          <ac:inkMkLst>
            <pc:docMk/>
            <pc:sldMk cId="1170167172" sldId="376"/>
            <ac:inkMk id="70" creationId="{6407C783-A2A7-B0CE-B9BA-15902561E18D}"/>
          </ac:inkMkLst>
        </pc:inkChg>
        <pc:cxnChg chg="add mod">
          <ac:chgData name="Joshua Abel" userId="22db0c3432e0c944" providerId="LiveId" clId="{78600F35-66F5-4E0C-93D0-6E419EA148FC}" dt="2024-12-20T18:40:19.678" v="5305" actId="14100"/>
          <ac:cxnSpMkLst>
            <pc:docMk/>
            <pc:sldMk cId="1170167172" sldId="376"/>
            <ac:cxnSpMk id="8" creationId="{A5893678-82CB-5F26-9C60-29A505E30341}"/>
          </ac:cxnSpMkLst>
        </pc:cxnChg>
        <pc:cxnChg chg="add mod">
          <ac:chgData name="Joshua Abel" userId="22db0c3432e0c944" providerId="LiveId" clId="{78600F35-66F5-4E0C-93D0-6E419EA148FC}" dt="2024-12-20T18:40:28.405" v="5307" actId="1076"/>
          <ac:cxnSpMkLst>
            <pc:docMk/>
            <pc:sldMk cId="1170167172" sldId="376"/>
            <ac:cxnSpMk id="19" creationId="{BA991CD7-AECD-BEE5-2B72-2A8F22DC6435}"/>
          </ac:cxnSpMkLst>
        </pc:cxnChg>
        <pc:cxnChg chg="add mod">
          <ac:chgData name="Joshua Abel" userId="22db0c3432e0c944" providerId="LiveId" clId="{78600F35-66F5-4E0C-93D0-6E419EA148FC}" dt="2024-12-20T18:41:48.373" v="5314"/>
          <ac:cxnSpMkLst>
            <pc:docMk/>
            <pc:sldMk cId="1170167172" sldId="376"/>
            <ac:cxnSpMk id="20" creationId="{6B9592CF-7FA4-4205-5F11-80F16323B912}"/>
          </ac:cxnSpMkLst>
        </pc:cxnChg>
        <pc:cxnChg chg="add mod">
          <ac:chgData name="Joshua Abel" userId="22db0c3432e0c944" providerId="LiveId" clId="{78600F35-66F5-4E0C-93D0-6E419EA148FC}" dt="2024-12-20T18:41:48.373" v="5314"/>
          <ac:cxnSpMkLst>
            <pc:docMk/>
            <pc:sldMk cId="1170167172" sldId="376"/>
            <ac:cxnSpMk id="21" creationId="{CAB9A54F-FF3E-AE48-2F95-03711DCB2041}"/>
          </ac:cxnSpMkLst>
        </pc:cxnChg>
        <pc:cxnChg chg="add mod">
          <ac:chgData name="Joshua Abel" userId="22db0c3432e0c944" providerId="LiveId" clId="{78600F35-66F5-4E0C-93D0-6E419EA148FC}" dt="2024-12-20T18:41:48.373" v="5314"/>
          <ac:cxnSpMkLst>
            <pc:docMk/>
            <pc:sldMk cId="1170167172" sldId="376"/>
            <ac:cxnSpMk id="25" creationId="{8D04D4A8-B610-021A-F289-3025F187FA53}"/>
          </ac:cxnSpMkLst>
        </pc:cxnChg>
        <pc:cxnChg chg="add mod">
          <ac:chgData name="Joshua Abel" userId="22db0c3432e0c944" providerId="LiveId" clId="{78600F35-66F5-4E0C-93D0-6E419EA148FC}" dt="2024-12-20T18:41:48.373" v="5314"/>
          <ac:cxnSpMkLst>
            <pc:docMk/>
            <pc:sldMk cId="1170167172" sldId="376"/>
            <ac:cxnSpMk id="26" creationId="{E7D05C17-2801-D209-9898-6610EF4044D8}"/>
          </ac:cxnSpMkLst>
        </pc:cxnChg>
        <pc:cxnChg chg="add mod">
          <ac:chgData name="Joshua Abel" userId="22db0c3432e0c944" providerId="LiveId" clId="{78600F35-66F5-4E0C-93D0-6E419EA148FC}" dt="2024-12-20T18:41:48.373" v="5314"/>
          <ac:cxnSpMkLst>
            <pc:docMk/>
            <pc:sldMk cId="1170167172" sldId="376"/>
            <ac:cxnSpMk id="32" creationId="{F9F93207-61E9-77A1-F00B-FA4F2C16288C}"/>
          </ac:cxnSpMkLst>
        </pc:cxnChg>
        <pc:cxnChg chg="add mod">
          <ac:chgData name="Joshua Abel" userId="22db0c3432e0c944" providerId="LiveId" clId="{78600F35-66F5-4E0C-93D0-6E419EA148FC}" dt="2024-12-20T18:41:48.373" v="5314"/>
          <ac:cxnSpMkLst>
            <pc:docMk/>
            <pc:sldMk cId="1170167172" sldId="376"/>
            <ac:cxnSpMk id="33" creationId="{7E80F9DB-A6DC-E000-DFC2-9AA79673E34C}"/>
          </ac:cxnSpMkLst>
        </pc:cxnChg>
        <pc:cxnChg chg="add mod">
          <ac:chgData name="Joshua Abel" userId="22db0c3432e0c944" providerId="LiveId" clId="{78600F35-66F5-4E0C-93D0-6E419EA148FC}" dt="2024-12-20T18:41:48.373" v="5314"/>
          <ac:cxnSpMkLst>
            <pc:docMk/>
            <pc:sldMk cId="1170167172" sldId="376"/>
            <ac:cxnSpMk id="36" creationId="{ED921D82-9E6C-C621-B7E2-58E2B4F172AB}"/>
          </ac:cxnSpMkLst>
        </pc:cxnChg>
        <pc:cxnChg chg="add mod">
          <ac:chgData name="Joshua Abel" userId="22db0c3432e0c944" providerId="LiveId" clId="{78600F35-66F5-4E0C-93D0-6E419EA148FC}" dt="2024-12-20T18:41:48.373" v="5314"/>
          <ac:cxnSpMkLst>
            <pc:docMk/>
            <pc:sldMk cId="1170167172" sldId="376"/>
            <ac:cxnSpMk id="37" creationId="{21121E59-08DB-173D-EFF9-06530B40382D}"/>
          </ac:cxnSpMkLst>
        </pc:cxnChg>
      </pc:sldChg>
      <pc:sldChg chg="addSp delSp modSp add mod">
        <pc:chgData name="Joshua Abel" userId="22db0c3432e0c944" providerId="LiveId" clId="{78600F35-66F5-4E0C-93D0-6E419EA148FC}" dt="2024-12-20T18:46:18.260" v="5466" actId="6549"/>
        <pc:sldMkLst>
          <pc:docMk/>
          <pc:sldMk cId="1479578091" sldId="377"/>
        </pc:sldMkLst>
        <pc:spChg chg="add mod">
          <ac:chgData name="Joshua Abel" userId="22db0c3432e0c944" providerId="LiveId" clId="{78600F35-66F5-4E0C-93D0-6E419EA148FC}" dt="2024-12-20T18:45:33.380" v="5401" actId="20577"/>
          <ac:spMkLst>
            <pc:docMk/>
            <pc:sldMk cId="1479578091" sldId="377"/>
            <ac:spMk id="4" creationId="{A1769F14-AE1E-57CA-8E59-75DB0B15E0D1}"/>
          </ac:spMkLst>
        </pc:spChg>
        <pc:spChg chg="mod">
          <ac:chgData name="Joshua Abel" userId="22db0c3432e0c944" providerId="LiveId" clId="{78600F35-66F5-4E0C-93D0-6E419EA148FC}" dt="2024-12-20T18:46:04.577" v="5452" actId="6549"/>
          <ac:spMkLst>
            <pc:docMk/>
            <pc:sldMk cId="1479578091" sldId="377"/>
            <ac:spMk id="28" creationId="{EDB84427-D347-6B59-12CD-8255D1BF0EA6}"/>
          </ac:spMkLst>
        </pc:spChg>
        <pc:spChg chg="mod">
          <ac:chgData name="Joshua Abel" userId="22db0c3432e0c944" providerId="LiveId" clId="{78600F35-66F5-4E0C-93D0-6E419EA148FC}" dt="2024-12-20T18:46:18.260" v="5466" actId="6549"/>
          <ac:spMkLst>
            <pc:docMk/>
            <pc:sldMk cId="1479578091" sldId="377"/>
            <ac:spMk id="44" creationId="{AC480812-AA96-669D-24B5-1BCDF7735FE1}"/>
          </ac:spMkLst>
        </pc:spChg>
        <pc:cxnChg chg="add mod">
          <ac:chgData name="Joshua Abel" userId="22db0c3432e0c944" providerId="LiveId" clId="{78600F35-66F5-4E0C-93D0-6E419EA148FC}" dt="2024-12-20T18:45:50.483" v="5432" actId="1035"/>
          <ac:cxnSpMkLst>
            <pc:docMk/>
            <pc:sldMk cId="1479578091" sldId="377"/>
            <ac:cxnSpMk id="18" creationId="{8A598AF6-B228-0308-89BF-1CB213E27F88}"/>
          </ac:cxnSpMkLst>
        </pc:cxnChg>
      </pc:sldChg>
      <pc:sldChg chg="modSp add mod">
        <pc:chgData name="Joshua Abel" userId="22db0c3432e0c944" providerId="LiveId" clId="{78600F35-66F5-4E0C-93D0-6E419EA148FC}" dt="2024-12-20T18:56:49.973" v="6063" actId="20577"/>
        <pc:sldMkLst>
          <pc:docMk/>
          <pc:sldMk cId="2110159429" sldId="378"/>
        </pc:sldMkLst>
        <pc:spChg chg="mod">
          <ac:chgData name="Joshua Abel" userId="22db0c3432e0c944" providerId="LiveId" clId="{78600F35-66F5-4E0C-93D0-6E419EA148FC}" dt="2024-12-20T18:53:08.421" v="5782" actId="20577"/>
          <ac:spMkLst>
            <pc:docMk/>
            <pc:sldMk cId="2110159429" sldId="378"/>
            <ac:spMk id="2" creationId="{A048D821-3A86-CCDC-8A63-A4E6F02FF28E}"/>
          </ac:spMkLst>
        </pc:spChg>
        <pc:spChg chg="mod">
          <ac:chgData name="Joshua Abel" userId="22db0c3432e0c944" providerId="LiveId" clId="{78600F35-66F5-4E0C-93D0-6E419EA148FC}" dt="2024-12-20T18:54:02.547" v="5864" actId="20577"/>
          <ac:spMkLst>
            <pc:docMk/>
            <pc:sldMk cId="2110159429" sldId="378"/>
            <ac:spMk id="5" creationId="{3F9235E2-3184-31ED-D96A-C8FFB41C4C75}"/>
          </ac:spMkLst>
        </pc:spChg>
        <pc:spChg chg="mod">
          <ac:chgData name="Joshua Abel" userId="22db0c3432e0c944" providerId="LiveId" clId="{78600F35-66F5-4E0C-93D0-6E419EA148FC}" dt="2024-12-20T18:50:04.067" v="5585" actId="20577"/>
          <ac:spMkLst>
            <pc:docMk/>
            <pc:sldMk cId="2110159429" sldId="378"/>
            <ac:spMk id="8" creationId="{5D1B99B7-CA21-B6BF-5C4A-A417C484E28C}"/>
          </ac:spMkLst>
        </pc:spChg>
        <pc:spChg chg="mod">
          <ac:chgData name="Joshua Abel" userId="22db0c3432e0c944" providerId="LiveId" clId="{78600F35-66F5-4E0C-93D0-6E419EA148FC}" dt="2024-12-20T18:51:20.002" v="5650" actId="20577"/>
          <ac:spMkLst>
            <pc:docMk/>
            <pc:sldMk cId="2110159429" sldId="378"/>
            <ac:spMk id="9" creationId="{7DD1758A-BB98-37DF-960B-3EBD2B6ABB48}"/>
          </ac:spMkLst>
        </pc:spChg>
        <pc:spChg chg="mod">
          <ac:chgData name="Joshua Abel" userId="22db0c3432e0c944" providerId="LiveId" clId="{78600F35-66F5-4E0C-93D0-6E419EA148FC}" dt="2024-12-20T18:56:49.973" v="6063" actId="20577"/>
          <ac:spMkLst>
            <pc:docMk/>
            <pc:sldMk cId="2110159429" sldId="378"/>
            <ac:spMk id="10" creationId="{812FA348-6B25-79F8-55C7-DD67955812E1}"/>
          </ac:spMkLst>
        </pc:spChg>
      </pc:sldChg>
      <pc:sldChg chg="add">
        <pc:chgData name="Joshua Abel" userId="22db0c3432e0c944" providerId="LiveId" clId="{78600F35-66F5-4E0C-93D0-6E419EA148FC}" dt="2024-12-20T18:49:12.272" v="5508"/>
        <pc:sldMkLst>
          <pc:docMk/>
          <pc:sldMk cId="2045245545" sldId="379"/>
        </pc:sldMkLst>
      </pc:sldChg>
      <pc:sldChg chg="addSp modSp add mod">
        <pc:chgData name="Joshua Abel" userId="22db0c3432e0c944" providerId="LiveId" clId="{78600F35-66F5-4E0C-93D0-6E419EA148FC}" dt="2024-12-20T18:56:27.871" v="6059" actId="1076"/>
        <pc:sldMkLst>
          <pc:docMk/>
          <pc:sldMk cId="1066364522" sldId="380"/>
        </pc:sldMkLst>
        <pc:spChg chg="add mod">
          <ac:chgData name="Joshua Abel" userId="22db0c3432e0c944" providerId="LiveId" clId="{78600F35-66F5-4E0C-93D0-6E419EA148FC}" dt="2024-12-20T18:56:27.871" v="6059" actId="1076"/>
          <ac:spMkLst>
            <pc:docMk/>
            <pc:sldMk cId="1066364522" sldId="380"/>
            <ac:spMk id="6" creationId="{BD422194-393C-0A13-45F8-0784BAF569E9}"/>
          </ac:spMkLst>
        </pc:spChg>
        <pc:spChg chg="mod">
          <ac:chgData name="Joshua Abel" userId="22db0c3432e0c944" providerId="LiveId" clId="{78600F35-66F5-4E0C-93D0-6E419EA148FC}" dt="2024-12-20T18:54:46.686" v="5894" actId="20577"/>
          <ac:spMkLst>
            <pc:docMk/>
            <pc:sldMk cId="1066364522" sldId="380"/>
            <ac:spMk id="10" creationId="{19DAE79E-154C-9C52-75C2-BE0E99D299D9}"/>
          </ac:spMkLst>
        </pc:spChg>
      </pc:sldChg>
    </pc:docChg>
  </pc:docChgLst>
  <pc:docChgLst>
    <pc:chgData name="Joshua Abel" userId="22db0c3432e0c944" providerId="LiveId" clId="{D9E23208-2F69-4D04-9019-B7000225C177}"/>
    <pc:docChg chg="undo custSel addSld delSld modSld sldOrd">
      <pc:chgData name="Joshua Abel" userId="22db0c3432e0c944" providerId="LiveId" clId="{D9E23208-2F69-4D04-9019-B7000225C177}" dt="2025-02-23T19:19:09.761" v="2415"/>
      <pc:docMkLst>
        <pc:docMk/>
      </pc:docMkLst>
      <pc:sldChg chg="addSp delSp modSp mod">
        <pc:chgData name="Joshua Abel" userId="22db0c3432e0c944" providerId="LiveId" clId="{D9E23208-2F69-4D04-9019-B7000225C177}" dt="2025-02-18T14:03:46.625" v="2002" actId="478"/>
        <pc:sldMkLst>
          <pc:docMk/>
          <pc:sldMk cId="0" sldId="286"/>
        </pc:sldMkLst>
        <pc:spChg chg="add mod">
          <ac:chgData name="Joshua Abel" userId="22db0c3432e0c944" providerId="LiveId" clId="{D9E23208-2F69-4D04-9019-B7000225C177}" dt="2025-02-02T21:45:20.779" v="5" actId="27636"/>
          <ac:spMkLst>
            <pc:docMk/>
            <pc:sldMk cId="0" sldId="286"/>
            <ac:spMk id="4" creationId="{02DC76A7-0008-87B8-F299-04CDABE2510B}"/>
          </ac:spMkLst>
        </pc:spChg>
      </pc:sldChg>
      <pc:sldChg chg="add del">
        <pc:chgData name="Joshua Abel" userId="22db0c3432e0c944" providerId="LiveId" clId="{D9E23208-2F69-4D04-9019-B7000225C177}" dt="2025-02-19T12:55:31.744" v="2047" actId="47"/>
        <pc:sldMkLst>
          <pc:docMk/>
          <pc:sldMk cId="2912487472" sldId="351"/>
        </pc:sldMkLst>
      </pc:sldChg>
      <pc:sldChg chg="modSp mod">
        <pc:chgData name="Joshua Abel" userId="22db0c3432e0c944" providerId="LiveId" clId="{D9E23208-2F69-4D04-9019-B7000225C177}" dt="2025-02-18T14:09:55.907" v="2024" actId="5793"/>
        <pc:sldMkLst>
          <pc:docMk/>
          <pc:sldMk cId="2450001516" sldId="352"/>
        </pc:sldMkLst>
        <pc:spChg chg="mod">
          <ac:chgData name="Joshua Abel" userId="22db0c3432e0c944" providerId="LiveId" clId="{D9E23208-2F69-4D04-9019-B7000225C177}" dt="2025-02-18T14:09:55.907" v="2024" actId="5793"/>
          <ac:spMkLst>
            <pc:docMk/>
            <pc:sldMk cId="2450001516" sldId="352"/>
            <ac:spMk id="2" creationId="{5AAB328B-0BFF-E383-3594-438CE691102C}"/>
          </ac:spMkLst>
        </pc:spChg>
      </pc:sldChg>
      <pc:sldChg chg="addSp delSp modSp mod">
        <pc:chgData name="Joshua Abel" userId="22db0c3432e0c944" providerId="LiveId" clId="{D9E23208-2F69-4D04-9019-B7000225C177}" dt="2025-02-13T15:54:20.584" v="253" actId="478"/>
        <pc:sldMkLst>
          <pc:docMk/>
          <pc:sldMk cId="3050024829" sldId="356"/>
        </pc:sldMkLst>
        <pc:spChg chg="mod">
          <ac:chgData name="Joshua Abel" userId="22db0c3432e0c944" providerId="LiveId" clId="{D9E23208-2F69-4D04-9019-B7000225C177}" dt="2025-02-13T15:26:51.618" v="246" actId="20577"/>
          <ac:spMkLst>
            <pc:docMk/>
            <pc:sldMk cId="3050024829" sldId="356"/>
            <ac:spMk id="6" creationId="{9BCFEDAD-C7AB-2544-E5BA-1DC95AA69730}"/>
          </ac:spMkLst>
        </pc:spChg>
        <pc:picChg chg="add mod">
          <ac:chgData name="Joshua Abel" userId="22db0c3432e0c944" providerId="LiveId" clId="{D9E23208-2F69-4D04-9019-B7000225C177}" dt="2025-02-13T15:32:31.943" v="249" actId="1076"/>
          <ac:picMkLst>
            <pc:docMk/>
            <pc:sldMk cId="3050024829" sldId="356"/>
            <ac:picMk id="3" creationId="{16882BCD-3029-108D-2AE9-D0D590C3FC39}"/>
          </ac:picMkLst>
        </pc:picChg>
      </pc:sldChg>
      <pc:sldChg chg="ord">
        <pc:chgData name="Joshua Abel" userId="22db0c3432e0c944" providerId="LiveId" clId="{D9E23208-2F69-4D04-9019-B7000225C177}" dt="2025-02-18T14:08:00.920" v="2022"/>
        <pc:sldMkLst>
          <pc:docMk/>
          <pc:sldMk cId="2998048595" sldId="359"/>
        </pc:sldMkLst>
      </pc:sldChg>
      <pc:sldChg chg="modSp mod">
        <pc:chgData name="Joshua Abel" userId="22db0c3432e0c944" providerId="LiveId" clId="{D9E23208-2F69-4D04-9019-B7000225C177}" dt="2025-02-02T21:43:24.765" v="1"/>
        <pc:sldMkLst>
          <pc:docMk/>
          <pc:sldMk cId="1456587124" sldId="360"/>
        </pc:sldMkLst>
        <pc:spChg chg="mod">
          <ac:chgData name="Joshua Abel" userId="22db0c3432e0c944" providerId="LiveId" clId="{D9E23208-2F69-4D04-9019-B7000225C177}" dt="2025-02-02T21:43:24.765" v="1"/>
          <ac:spMkLst>
            <pc:docMk/>
            <pc:sldMk cId="1456587124" sldId="360"/>
            <ac:spMk id="5" creationId="{3086B265-75CC-B205-E177-8B08F452402C}"/>
          </ac:spMkLst>
        </pc:spChg>
      </pc:sldChg>
      <pc:sldChg chg="modSp add del mod">
        <pc:chgData name="Joshua Abel" userId="22db0c3432e0c944" providerId="LiveId" clId="{D9E23208-2F69-4D04-9019-B7000225C177}" dt="2025-02-23T18:56:41.187" v="2273" actId="47"/>
        <pc:sldMkLst>
          <pc:docMk/>
          <pc:sldMk cId="1242969547" sldId="365"/>
        </pc:sldMkLst>
      </pc:sldChg>
      <pc:sldChg chg="modSp mod">
        <pc:chgData name="Joshua Abel" userId="22db0c3432e0c944" providerId="LiveId" clId="{D9E23208-2F69-4D04-9019-B7000225C177}" dt="2025-02-23T19:16:36.652" v="2369" actId="20577"/>
        <pc:sldMkLst>
          <pc:docMk/>
          <pc:sldMk cId="1351248772" sldId="367"/>
        </pc:sldMkLst>
        <pc:spChg chg="mod">
          <ac:chgData name="Joshua Abel" userId="22db0c3432e0c944" providerId="LiveId" clId="{D9E23208-2F69-4D04-9019-B7000225C177}" dt="2025-02-23T19:16:36.652" v="2369" actId="20577"/>
          <ac:spMkLst>
            <pc:docMk/>
            <pc:sldMk cId="1351248772" sldId="367"/>
            <ac:spMk id="104" creationId="{5AB8D88F-065D-960B-D047-2734B21CF12A}"/>
          </ac:spMkLst>
        </pc:spChg>
      </pc:sldChg>
      <pc:sldChg chg="modSp mod">
        <pc:chgData name="Joshua Abel" userId="22db0c3432e0c944" providerId="LiveId" clId="{D9E23208-2F69-4D04-9019-B7000225C177}" dt="2025-02-19T13:28:29.964" v="2063" actId="20577"/>
        <pc:sldMkLst>
          <pc:docMk/>
          <pc:sldMk cId="962641376" sldId="368"/>
        </pc:sldMkLst>
        <pc:spChg chg="mod">
          <ac:chgData name="Joshua Abel" userId="22db0c3432e0c944" providerId="LiveId" clId="{D9E23208-2F69-4D04-9019-B7000225C177}" dt="2025-02-19T13:28:29.964" v="2063" actId="20577"/>
          <ac:spMkLst>
            <pc:docMk/>
            <pc:sldMk cId="962641376" sldId="368"/>
            <ac:spMk id="104" creationId="{B4064762-1832-B28D-00DA-3A94446E7556}"/>
          </ac:spMkLst>
        </pc:spChg>
      </pc:sldChg>
      <pc:sldChg chg="modSp mod">
        <pc:chgData name="Joshua Abel" userId="22db0c3432e0c944" providerId="LiveId" clId="{D9E23208-2F69-4D04-9019-B7000225C177}" dt="2025-02-23T19:19:01.925" v="2414" actId="20577"/>
        <pc:sldMkLst>
          <pc:docMk/>
          <pc:sldMk cId="885135876" sldId="370"/>
        </pc:sldMkLst>
        <pc:spChg chg="mod">
          <ac:chgData name="Joshua Abel" userId="22db0c3432e0c944" providerId="LiveId" clId="{D9E23208-2F69-4D04-9019-B7000225C177}" dt="2025-02-23T19:19:01.925" v="2414" actId="20577"/>
          <ac:spMkLst>
            <pc:docMk/>
            <pc:sldMk cId="885135876" sldId="370"/>
            <ac:spMk id="2" creationId="{74164A2A-DED5-A774-67AA-0DFE4C9E1F9C}"/>
          </ac:spMkLst>
        </pc:spChg>
      </pc:sldChg>
      <pc:sldChg chg="modSp mod">
        <pc:chgData name="Joshua Abel" userId="22db0c3432e0c944" providerId="LiveId" clId="{D9E23208-2F69-4D04-9019-B7000225C177}" dt="2025-02-23T19:19:09.761" v="2415"/>
        <pc:sldMkLst>
          <pc:docMk/>
          <pc:sldMk cId="2956470127" sldId="371"/>
        </pc:sldMkLst>
        <pc:spChg chg="mod">
          <ac:chgData name="Joshua Abel" userId="22db0c3432e0c944" providerId="LiveId" clId="{D9E23208-2F69-4D04-9019-B7000225C177}" dt="2025-02-23T19:19:09.761" v="2415"/>
          <ac:spMkLst>
            <pc:docMk/>
            <pc:sldMk cId="2956470127" sldId="371"/>
            <ac:spMk id="2" creationId="{7117609B-6F0B-1FED-47E4-5C066D0E97A9}"/>
          </ac:spMkLst>
        </pc:spChg>
      </pc:sldChg>
      <pc:sldChg chg="modSp mod">
        <pc:chgData name="Joshua Abel" userId="22db0c3432e0c944" providerId="LiveId" clId="{D9E23208-2F69-4D04-9019-B7000225C177}" dt="2025-02-10T13:17:15.196" v="202"/>
        <pc:sldMkLst>
          <pc:docMk/>
          <pc:sldMk cId="2110159429" sldId="378"/>
        </pc:sldMkLst>
        <pc:spChg chg="mod">
          <ac:chgData name="Joshua Abel" userId="22db0c3432e0c944" providerId="LiveId" clId="{D9E23208-2F69-4D04-9019-B7000225C177}" dt="2025-02-10T13:16:58.647" v="200"/>
          <ac:spMkLst>
            <pc:docMk/>
            <pc:sldMk cId="2110159429" sldId="378"/>
            <ac:spMk id="5" creationId="{3F9235E2-3184-31ED-D96A-C8FFB41C4C75}"/>
          </ac:spMkLst>
        </pc:spChg>
        <pc:spChg chg="mod">
          <ac:chgData name="Joshua Abel" userId="22db0c3432e0c944" providerId="LiveId" clId="{D9E23208-2F69-4D04-9019-B7000225C177}" dt="2025-02-10T13:16:45.324" v="198"/>
          <ac:spMkLst>
            <pc:docMk/>
            <pc:sldMk cId="2110159429" sldId="378"/>
            <ac:spMk id="8" creationId="{5D1B99B7-CA21-B6BF-5C4A-A417C484E28C}"/>
          </ac:spMkLst>
        </pc:spChg>
        <pc:spChg chg="mod">
          <ac:chgData name="Joshua Abel" userId="22db0c3432e0c944" providerId="LiveId" clId="{D9E23208-2F69-4D04-9019-B7000225C177}" dt="2025-02-10T13:17:15.196" v="202"/>
          <ac:spMkLst>
            <pc:docMk/>
            <pc:sldMk cId="2110159429" sldId="378"/>
            <ac:spMk id="9" creationId="{7DD1758A-BB98-37DF-960B-3EBD2B6ABB48}"/>
          </ac:spMkLst>
        </pc:spChg>
        <pc:spChg chg="mod">
          <ac:chgData name="Joshua Abel" userId="22db0c3432e0c944" providerId="LiveId" clId="{D9E23208-2F69-4D04-9019-B7000225C177}" dt="2025-02-02T21:52:54.584" v="23"/>
          <ac:spMkLst>
            <pc:docMk/>
            <pc:sldMk cId="2110159429" sldId="378"/>
            <ac:spMk id="10" creationId="{812FA348-6B25-79F8-55C7-DD67955812E1}"/>
          </ac:spMkLst>
        </pc:spChg>
      </pc:sldChg>
      <pc:sldChg chg="addSp delSp modSp mod">
        <pc:chgData name="Joshua Abel" userId="22db0c3432e0c944" providerId="LiveId" clId="{D9E23208-2F69-4D04-9019-B7000225C177}" dt="2025-02-10T13:17:23.945" v="205"/>
        <pc:sldMkLst>
          <pc:docMk/>
          <pc:sldMk cId="1066364522" sldId="380"/>
        </pc:sldMkLst>
        <pc:spChg chg="mod">
          <ac:chgData name="Joshua Abel" userId="22db0c3432e0c944" providerId="LiveId" clId="{D9E23208-2F69-4D04-9019-B7000225C177}" dt="2025-02-02T21:59:21.672" v="196" actId="20577"/>
          <ac:spMkLst>
            <pc:docMk/>
            <pc:sldMk cId="1066364522" sldId="380"/>
            <ac:spMk id="5" creationId="{8F8EF943-0BE3-EAD1-928D-E038533B55DE}"/>
          </ac:spMkLst>
        </pc:spChg>
        <pc:spChg chg="mod">
          <ac:chgData name="Joshua Abel" userId="22db0c3432e0c944" providerId="LiveId" clId="{D9E23208-2F69-4D04-9019-B7000225C177}" dt="2025-02-02T21:57:05.429" v="136" actId="20577"/>
          <ac:spMkLst>
            <pc:docMk/>
            <pc:sldMk cId="1066364522" sldId="380"/>
            <ac:spMk id="6" creationId="{BD422194-393C-0A13-45F8-0784BAF569E9}"/>
          </ac:spMkLst>
        </pc:spChg>
        <pc:spChg chg="mod">
          <ac:chgData name="Joshua Abel" userId="22db0c3432e0c944" providerId="LiveId" clId="{D9E23208-2F69-4D04-9019-B7000225C177}" dt="2025-02-02T21:58:53.927" v="164" actId="20577"/>
          <ac:spMkLst>
            <pc:docMk/>
            <pc:sldMk cId="1066364522" sldId="380"/>
            <ac:spMk id="8" creationId="{6900C5B1-A86E-1E53-E0F7-DC72C69199DC}"/>
          </ac:spMkLst>
        </pc:spChg>
        <pc:spChg chg="mod">
          <ac:chgData name="Joshua Abel" userId="22db0c3432e0c944" providerId="LiveId" clId="{D9E23208-2F69-4D04-9019-B7000225C177}" dt="2025-02-02T21:52:41.755" v="22"/>
          <ac:spMkLst>
            <pc:docMk/>
            <pc:sldMk cId="1066364522" sldId="380"/>
            <ac:spMk id="10" creationId="{19DAE79E-154C-9C52-75C2-BE0E99D299D9}"/>
          </ac:spMkLst>
        </pc:spChg>
        <pc:spChg chg="add mod">
          <ac:chgData name="Joshua Abel" userId="22db0c3432e0c944" providerId="LiveId" clId="{D9E23208-2F69-4D04-9019-B7000225C177}" dt="2025-02-10T13:17:23.945" v="205"/>
          <ac:spMkLst>
            <pc:docMk/>
            <pc:sldMk cId="1066364522" sldId="380"/>
            <ac:spMk id="12" creationId="{A046A08F-27D8-2189-B4C5-8E255D237F81}"/>
          </ac:spMkLst>
        </pc:spChg>
      </pc:sldChg>
      <pc:sldChg chg="addSp delSp modSp add mod">
        <pc:chgData name="Joshua Abel" userId="22db0c3432e0c944" providerId="LiveId" clId="{D9E23208-2F69-4D04-9019-B7000225C177}" dt="2025-02-13T16:13:51.641" v="786" actId="20577"/>
        <pc:sldMkLst>
          <pc:docMk/>
          <pc:sldMk cId="559597397" sldId="381"/>
        </pc:sldMkLst>
        <pc:spChg chg="mod">
          <ac:chgData name="Joshua Abel" userId="22db0c3432e0c944" providerId="LiveId" clId="{D9E23208-2F69-4D04-9019-B7000225C177}" dt="2025-02-13T16:13:51.641" v="786" actId="20577"/>
          <ac:spMkLst>
            <pc:docMk/>
            <pc:sldMk cId="559597397" sldId="381"/>
            <ac:spMk id="6" creationId="{550936A7-F07A-26A5-3ACD-287DEB2F5F9B}"/>
          </ac:spMkLst>
        </pc:spChg>
      </pc:sldChg>
      <pc:sldChg chg="addSp delSp modSp add mod">
        <pc:chgData name="Joshua Abel" userId="22db0c3432e0c944" providerId="LiveId" clId="{D9E23208-2F69-4D04-9019-B7000225C177}" dt="2025-02-13T16:14:01.479" v="788"/>
        <pc:sldMkLst>
          <pc:docMk/>
          <pc:sldMk cId="3978136170" sldId="382"/>
        </pc:sldMkLst>
        <pc:spChg chg="add mod">
          <ac:chgData name="Joshua Abel" userId="22db0c3432e0c944" providerId="LiveId" clId="{D9E23208-2F69-4D04-9019-B7000225C177}" dt="2025-02-13T16:14:01.479" v="788"/>
          <ac:spMkLst>
            <pc:docMk/>
            <pc:sldMk cId="3978136170" sldId="382"/>
            <ac:spMk id="2" creationId="{0388EB43-DE10-FD2A-6910-B9F0F1F26207}"/>
          </ac:spMkLst>
        </pc:spChg>
      </pc:sldChg>
      <pc:sldChg chg="addSp delSp modSp add mod">
        <pc:chgData name="Joshua Abel" userId="22db0c3432e0c944" providerId="LiveId" clId="{D9E23208-2F69-4D04-9019-B7000225C177}" dt="2025-02-13T16:14:04.380" v="790"/>
        <pc:sldMkLst>
          <pc:docMk/>
          <pc:sldMk cId="1325966589" sldId="383"/>
        </pc:sldMkLst>
        <pc:spChg chg="add mod">
          <ac:chgData name="Joshua Abel" userId="22db0c3432e0c944" providerId="LiveId" clId="{D9E23208-2F69-4D04-9019-B7000225C177}" dt="2025-02-13T16:14:04.380" v="790"/>
          <ac:spMkLst>
            <pc:docMk/>
            <pc:sldMk cId="1325966589" sldId="383"/>
            <ac:spMk id="2" creationId="{CE83C841-53A5-8E36-AEB9-A37A9B0DADBF}"/>
          </ac:spMkLst>
        </pc:spChg>
      </pc:sldChg>
      <pc:sldChg chg="addSp delSp modSp add mod">
        <pc:chgData name="Joshua Abel" userId="22db0c3432e0c944" providerId="LiveId" clId="{D9E23208-2F69-4D04-9019-B7000225C177}" dt="2025-02-13T16:14:09.431" v="792"/>
        <pc:sldMkLst>
          <pc:docMk/>
          <pc:sldMk cId="3117770756" sldId="384"/>
        </pc:sldMkLst>
        <pc:spChg chg="add mod">
          <ac:chgData name="Joshua Abel" userId="22db0c3432e0c944" providerId="LiveId" clId="{D9E23208-2F69-4D04-9019-B7000225C177}" dt="2025-02-13T16:14:09.431" v="792"/>
          <ac:spMkLst>
            <pc:docMk/>
            <pc:sldMk cId="3117770756" sldId="384"/>
            <ac:spMk id="2" creationId="{FFEA032B-99D1-8553-7F3A-F5F0972F92A3}"/>
          </ac:spMkLst>
        </pc:spChg>
      </pc:sldChg>
      <pc:sldChg chg="modSp add mod">
        <pc:chgData name="Joshua Abel" userId="22db0c3432e0c944" providerId="LiveId" clId="{D9E23208-2F69-4D04-9019-B7000225C177}" dt="2025-02-13T16:17:45.510" v="806" actId="20577"/>
        <pc:sldMkLst>
          <pc:docMk/>
          <pc:sldMk cId="4264375020" sldId="385"/>
        </pc:sldMkLst>
        <pc:spChg chg="mod">
          <ac:chgData name="Joshua Abel" userId="22db0c3432e0c944" providerId="LiveId" clId="{D9E23208-2F69-4D04-9019-B7000225C177}" dt="2025-02-13T16:02:56.930" v="304" actId="20577"/>
          <ac:spMkLst>
            <pc:docMk/>
            <pc:sldMk cId="4264375020" sldId="385"/>
            <ac:spMk id="77" creationId="{584E044A-3E99-4449-A730-E748BAB0CCE3}"/>
          </ac:spMkLst>
        </pc:spChg>
        <pc:spChg chg="mod">
          <ac:chgData name="Joshua Abel" userId="22db0c3432e0c944" providerId="LiveId" clId="{D9E23208-2F69-4D04-9019-B7000225C177}" dt="2025-02-13T16:17:45.510" v="806" actId="20577"/>
          <ac:spMkLst>
            <pc:docMk/>
            <pc:sldMk cId="4264375020" sldId="385"/>
            <ac:spMk id="78" creationId="{D8CD8502-E541-504B-7905-EC34A88060D2}"/>
          </ac:spMkLst>
        </pc:spChg>
      </pc:sldChg>
      <pc:sldChg chg="addSp delSp modSp add mod">
        <pc:chgData name="Joshua Abel" userId="22db0c3432e0c944" providerId="LiveId" clId="{D9E23208-2F69-4D04-9019-B7000225C177}" dt="2025-02-13T18:23:56.481" v="1354" actId="478"/>
        <pc:sldMkLst>
          <pc:docMk/>
          <pc:sldMk cId="1494435567" sldId="386"/>
        </pc:sldMkLst>
        <pc:spChg chg="add mod">
          <ac:chgData name="Joshua Abel" userId="22db0c3432e0c944" providerId="LiveId" clId="{D9E23208-2F69-4D04-9019-B7000225C177}" dt="2025-02-13T16:28:41.928" v="1351" actId="20577"/>
          <ac:spMkLst>
            <pc:docMk/>
            <pc:sldMk cId="1494435567" sldId="386"/>
            <ac:spMk id="2" creationId="{88D64E07-A02F-FB96-DEEF-A7A43E22359E}"/>
          </ac:spMkLst>
        </pc:spChg>
        <pc:spChg chg="mod">
          <ac:chgData name="Joshua Abel" userId="22db0c3432e0c944" providerId="LiveId" clId="{D9E23208-2F69-4D04-9019-B7000225C177}" dt="2025-02-13T16:25:44.737" v="1073" actId="20577"/>
          <ac:spMkLst>
            <pc:docMk/>
            <pc:sldMk cId="1494435567" sldId="386"/>
            <ac:spMk id="77" creationId="{7EF5D871-D29D-5553-9C76-0DE07DA4B6E9}"/>
          </ac:spMkLst>
        </pc:spChg>
        <pc:spChg chg="mod">
          <ac:chgData name="Joshua Abel" userId="22db0c3432e0c944" providerId="LiveId" clId="{D9E23208-2F69-4D04-9019-B7000225C177}" dt="2025-02-13T16:28:39.346" v="1350" actId="12"/>
          <ac:spMkLst>
            <pc:docMk/>
            <pc:sldMk cId="1494435567" sldId="386"/>
            <ac:spMk id="78" creationId="{9790FDAA-2078-8D8F-23A0-BEA053AD8E9C}"/>
          </ac:spMkLst>
        </pc:spChg>
      </pc:sldChg>
      <pc:sldChg chg="addSp delSp add mod">
        <pc:chgData name="Joshua Abel" userId="22db0c3432e0c944" providerId="LiveId" clId="{D9E23208-2F69-4D04-9019-B7000225C177}" dt="2025-02-13T18:26:23.811" v="1358" actId="22"/>
        <pc:sldMkLst>
          <pc:docMk/>
          <pc:sldMk cId="2124995242" sldId="387"/>
        </pc:sldMkLst>
        <pc:picChg chg="add">
          <ac:chgData name="Joshua Abel" userId="22db0c3432e0c944" providerId="LiveId" clId="{D9E23208-2F69-4D04-9019-B7000225C177}" dt="2025-02-13T18:26:23.811" v="1358" actId="22"/>
          <ac:picMkLst>
            <pc:docMk/>
            <pc:sldMk cId="2124995242" sldId="387"/>
            <ac:picMk id="5" creationId="{62487966-4BD7-FC4A-C702-0ACAA91774B0}"/>
          </ac:picMkLst>
        </pc:picChg>
      </pc:sldChg>
      <pc:sldChg chg="addSp delSp add mod">
        <pc:chgData name="Joshua Abel" userId="22db0c3432e0c944" providerId="LiveId" clId="{D9E23208-2F69-4D04-9019-B7000225C177}" dt="2025-02-13T18:27:57.368" v="1362" actId="478"/>
        <pc:sldMkLst>
          <pc:docMk/>
          <pc:sldMk cId="4201125831" sldId="388"/>
        </pc:sldMkLst>
        <pc:picChg chg="add">
          <ac:chgData name="Joshua Abel" userId="22db0c3432e0c944" providerId="LiveId" clId="{D9E23208-2F69-4D04-9019-B7000225C177}" dt="2025-02-13T18:27:08.036" v="1359" actId="22"/>
          <ac:picMkLst>
            <pc:docMk/>
            <pc:sldMk cId="4201125831" sldId="388"/>
            <ac:picMk id="5" creationId="{4DE196A5-33DB-9979-3F45-CBCC0D8A5AA8}"/>
          </ac:picMkLst>
        </pc:picChg>
      </pc:sldChg>
      <pc:sldChg chg="add">
        <pc:chgData name="Joshua Abel" userId="22db0c3432e0c944" providerId="LiveId" clId="{D9E23208-2F69-4D04-9019-B7000225C177}" dt="2025-02-13T18:27:55.140" v="1361"/>
        <pc:sldMkLst>
          <pc:docMk/>
          <pc:sldMk cId="1138460362" sldId="389"/>
        </pc:sldMkLst>
      </pc:sldChg>
      <pc:sldChg chg="addSp delSp add mod">
        <pc:chgData name="Joshua Abel" userId="22db0c3432e0c944" providerId="LiveId" clId="{D9E23208-2F69-4D04-9019-B7000225C177}" dt="2025-02-13T18:30:47.699" v="1367" actId="478"/>
        <pc:sldMkLst>
          <pc:docMk/>
          <pc:sldMk cId="1693950164" sldId="390"/>
        </pc:sldMkLst>
        <pc:picChg chg="add">
          <ac:chgData name="Joshua Abel" userId="22db0c3432e0c944" providerId="LiveId" clId="{D9E23208-2F69-4D04-9019-B7000225C177}" dt="2025-02-13T18:30:02.546" v="1364" actId="22"/>
          <ac:picMkLst>
            <pc:docMk/>
            <pc:sldMk cId="1693950164" sldId="390"/>
            <ac:picMk id="4" creationId="{A5949C52-848C-E5FD-89D1-02BA2D6CC0BC}"/>
          </ac:picMkLst>
        </pc:picChg>
      </pc:sldChg>
      <pc:sldChg chg="addSp delSp add mod">
        <pc:chgData name="Joshua Abel" userId="22db0c3432e0c944" providerId="LiveId" clId="{D9E23208-2F69-4D04-9019-B7000225C177}" dt="2025-02-13T18:31:16.673" v="1369" actId="22"/>
        <pc:sldMkLst>
          <pc:docMk/>
          <pc:sldMk cId="3686264152" sldId="391"/>
        </pc:sldMkLst>
        <pc:picChg chg="add">
          <ac:chgData name="Joshua Abel" userId="22db0c3432e0c944" providerId="LiveId" clId="{D9E23208-2F69-4D04-9019-B7000225C177}" dt="2025-02-13T18:31:16.673" v="1369" actId="22"/>
          <ac:picMkLst>
            <pc:docMk/>
            <pc:sldMk cId="3686264152" sldId="391"/>
            <ac:picMk id="6" creationId="{2C2DB373-EC8E-CE54-DFC9-5BDBF1AFBE8A}"/>
          </ac:picMkLst>
        </pc:picChg>
      </pc:sldChg>
      <pc:sldChg chg="addSp add mod">
        <pc:chgData name="Joshua Abel" userId="22db0c3432e0c944" providerId="LiveId" clId="{D9E23208-2F69-4D04-9019-B7000225C177}" dt="2025-02-13T18:32:12.694" v="1371" actId="22"/>
        <pc:sldMkLst>
          <pc:docMk/>
          <pc:sldMk cId="257863373" sldId="392"/>
        </pc:sldMkLst>
        <pc:picChg chg="add">
          <ac:chgData name="Joshua Abel" userId="22db0c3432e0c944" providerId="LiveId" clId="{D9E23208-2F69-4D04-9019-B7000225C177}" dt="2025-02-13T18:32:12.694" v="1371" actId="22"/>
          <ac:picMkLst>
            <pc:docMk/>
            <pc:sldMk cId="257863373" sldId="392"/>
            <ac:picMk id="8" creationId="{C4682DA3-34DF-4915-5C87-97057BA6A5B2}"/>
          </ac:picMkLst>
        </pc:picChg>
      </pc:sldChg>
      <pc:sldChg chg="addSp delSp modSp add mod">
        <pc:chgData name="Joshua Abel" userId="22db0c3432e0c944" providerId="LiveId" clId="{D9E23208-2F69-4D04-9019-B7000225C177}" dt="2025-02-13T18:40:52.966" v="2000" actId="20577"/>
        <pc:sldMkLst>
          <pc:docMk/>
          <pc:sldMk cId="1575737060" sldId="393"/>
        </pc:sldMkLst>
        <pc:spChg chg="add mod">
          <ac:chgData name="Joshua Abel" userId="22db0c3432e0c944" providerId="LiveId" clId="{D9E23208-2F69-4D04-9019-B7000225C177}" dt="2025-02-13T18:40:52.966" v="2000" actId="20577"/>
          <ac:spMkLst>
            <pc:docMk/>
            <pc:sldMk cId="1575737060" sldId="393"/>
            <ac:spMk id="3" creationId="{92F03CAC-1010-C9F7-F52B-5FE8D6111641}"/>
          </ac:spMkLst>
        </pc:spChg>
        <pc:spChg chg="mod">
          <ac:chgData name="Joshua Abel" userId="22db0c3432e0c944" providerId="LiveId" clId="{D9E23208-2F69-4D04-9019-B7000225C177}" dt="2025-02-13T18:33:56.854" v="1383" actId="20577"/>
          <ac:spMkLst>
            <pc:docMk/>
            <pc:sldMk cId="1575737060" sldId="393"/>
            <ac:spMk id="77" creationId="{33E1A082-8336-6401-9AA2-0C3791FFF7DC}"/>
          </ac:spMkLst>
        </pc:spChg>
        <pc:spChg chg="mod">
          <ac:chgData name="Joshua Abel" userId="22db0c3432e0c944" providerId="LiveId" clId="{D9E23208-2F69-4D04-9019-B7000225C177}" dt="2025-02-13T18:37:35.531" v="1706" actId="20577"/>
          <ac:spMkLst>
            <pc:docMk/>
            <pc:sldMk cId="1575737060" sldId="393"/>
            <ac:spMk id="78" creationId="{F8ABCC75-0DDB-E65C-38C8-DAEB8F804B88}"/>
          </ac:spMkLst>
        </pc:spChg>
      </pc:sldChg>
      <pc:sldChg chg="addSp delSp modSp add mod">
        <pc:chgData name="Joshua Abel" userId="22db0c3432e0c944" providerId="LiveId" clId="{D9E23208-2F69-4D04-9019-B7000225C177}" dt="2025-02-13T18:40:09.961" v="1964" actId="1035"/>
        <pc:sldMkLst>
          <pc:docMk/>
          <pc:sldMk cId="3489175433" sldId="394"/>
        </pc:sldMkLst>
        <pc:spChg chg="mod">
          <ac:chgData name="Joshua Abel" userId="22db0c3432e0c944" providerId="LiveId" clId="{D9E23208-2F69-4D04-9019-B7000225C177}" dt="2025-02-13T18:39:10.122" v="1923" actId="20577"/>
          <ac:spMkLst>
            <pc:docMk/>
            <pc:sldMk cId="3489175433" sldId="394"/>
            <ac:spMk id="2" creationId="{45E23CED-58BD-CC26-2979-898ACF5E0238}"/>
          </ac:spMkLst>
        </pc:spChg>
        <pc:picChg chg="add mod">
          <ac:chgData name="Joshua Abel" userId="22db0c3432e0c944" providerId="LiveId" clId="{D9E23208-2F69-4D04-9019-B7000225C177}" dt="2025-02-13T18:40:09.961" v="1964" actId="1035"/>
          <ac:picMkLst>
            <pc:docMk/>
            <pc:sldMk cId="3489175433" sldId="394"/>
            <ac:picMk id="9" creationId="{4F908730-CB11-E6FE-95FD-5012365CA2E9}"/>
          </ac:picMkLst>
        </pc:picChg>
      </pc:sldChg>
      <pc:sldChg chg="addSp delSp modSp add mod">
        <pc:chgData name="Joshua Abel" userId="22db0c3432e0c944" providerId="LiveId" clId="{D9E23208-2F69-4D04-9019-B7000225C177}" dt="2025-02-18T14:05:44.367" v="2014" actId="22"/>
        <pc:sldMkLst>
          <pc:docMk/>
          <pc:sldMk cId="3170454559" sldId="395"/>
        </pc:sldMkLst>
        <pc:picChg chg="add">
          <ac:chgData name="Joshua Abel" userId="22db0c3432e0c944" providerId="LiveId" clId="{D9E23208-2F69-4D04-9019-B7000225C177}" dt="2025-02-18T14:05:44.367" v="2014" actId="22"/>
          <ac:picMkLst>
            <pc:docMk/>
            <pc:sldMk cId="3170454559" sldId="395"/>
            <ac:picMk id="6" creationId="{69431024-9F1D-9E98-97C2-A7EF2512AB7E}"/>
          </ac:picMkLst>
        </pc:picChg>
      </pc:sldChg>
      <pc:sldChg chg="addSp delSp add mod">
        <pc:chgData name="Joshua Abel" userId="22db0c3432e0c944" providerId="LiveId" clId="{D9E23208-2F69-4D04-9019-B7000225C177}" dt="2025-02-18T14:05:02.575" v="2012" actId="22"/>
        <pc:sldMkLst>
          <pc:docMk/>
          <pc:sldMk cId="1798888568" sldId="396"/>
        </pc:sldMkLst>
        <pc:picChg chg="add">
          <ac:chgData name="Joshua Abel" userId="22db0c3432e0c944" providerId="LiveId" clId="{D9E23208-2F69-4D04-9019-B7000225C177}" dt="2025-02-18T14:05:02.575" v="2012" actId="22"/>
          <ac:picMkLst>
            <pc:docMk/>
            <pc:sldMk cId="1798888568" sldId="396"/>
            <ac:picMk id="4" creationId="{323E0C8C-09BE-2EDA-862E-0F2CF70093E7}"/>
          </ac:picMkLst>
        </pc:picChg>
      </pc:sldChg>
      <pc:sldChg chg="addSp delSp add mod">
        <pc:chgData name="Joshua Abel" userId="22db0c3432e0c944" providerId="LiveId" clId="{D9E23208-2F69-4D04-9019-B7000225C177}" dt="2025-02-18T14:06:22.260" v="2017" actId="22"/>
        <pc:sldMkLst>
          <pc:docMk/>
          <pc:sldMk cId="599543327" sldId="397"/>
        </pc:sldMkLst>
        <pc:picChg chg="add">
          <ac:chgData name="Joshua Abel" userId="22db0c3432e0c944" providerId="LiveId" clId="{D9E23208-2F69-4D04-9019-B7000225C177}" dt="2025-02-18T14:06:22.260" v="2017" actId="22"/>
          <ac:picMkLst>
            <pc:docMk/>
            <pc:sldMk cId="599543327" sldId="397"/>
            <ac:picMk id="3" creationId="{90B01EC5-3B68-3170-A14C-291830DF8A55}"/>
          </ac:picMkLst>
        </pc:picChg>
      </pc:sldChg>
      <pc:sldChg chg="addSp delSp add mod">
        <pc:chgData name="Joshua Abel" userId="22db0c3432e0c944" providerId="LiveId" clId="{D9E23208-2F69-4D04-9019-B7000225C177}" dt="2025-02-18T14:07:07.845" v="2020" actId="22"/>
        <pc:sldMkLst>
          <pc:docMk/>
          <pc:sldMk cId="2834610892" sldId="398"/>
        </pc:sldMkLst>
        <pc:picChg chg="add">
          <ac:chgData name="Joshua Abel" userId="22db0c3432e0c944" providerId="LiveId" clId="{D9E23208-2F69-4D04-9019-B7000225C177}" dt="2025-02-18T14:07:07.845" v="2020" actId="22"/>
          <ac:picMkLst>
            <pc:docMk/>
            <pc:sldMk cId="2834610892" sldId="398"/>
            <ac:picMk id="4" creationId="{0BC77741-AED3-3296-7ED0-52B28D6665D8}"/>
          </ac:picMkLst>
        </pc:picChg>
      </pc:sldChg>
      <pc:sldChg chg="addSp delSp modSp add mod">
        <pc:chgData name="Joshua Abel" userId="22db0c3432e0c944" providerId="LiveId" clId="{D9E23208-2F69-4D04-9019-B7000225C177}" dt="2025-02-18T14:15:55.503" v="2043" actId="1076"/>
        <pc:sldMkLst>
          <pc:docMk/>
          <pc:sldMk cId="4102247760" sldId="399"/>
        </pc:sldMkLst>
        <pc:spChg chg="mod">
          <ac:chgData name="Joshua Abel" userId="22db0c3432e0c944" providerId="LiveId" clId="{D9E23208-2F69-4D04-9019-B7000225C177}" dt="2025-02-18T14:14:46.653" v="2037" actId="20577"/>
          <ac:spMkLst>
            <pc:docMk/>
            <pc:sldMk cId="4102247760" sldId="399"/>
            <ac:spMk id="6" creationId="{21C33642-90B7-B32A-B900-AA428507935E}"/>
          </ac:spMkLst>
        </pc:spChg>
        <pc:picChg chg="add mod">
          <ac:chgData name="Joshua Abel" userId="22db0c3432e0c944" providerId="LiveId" clId="{D9E23208-2F69-4D04-9019-B7000225C177}" dt="2025-02-18T14:15:53.344" v="2042" actId="1076"/>
          <ac:picMkLst>
            <pc:docMk/>
            <pc:sldMk cId="4102247760" sldId="399"/>
            <ac:picMk id="4" creationId="{8742E077-A7CF-58BE-5065-3F9475F2273A}"/>
          </ac:picMkLst>
        </pc:picChg>
        <pc:picChg chg="add mod">
          <ac:chgData name="Joshua Abel" userId="22db0c3432e0c944" providerId="LiveId" clId="{D9E23208-2F69-4D04-9019-B7000225C177}" dt="2025-02-18T14:15:55.503" v="2043" actId="1076"/>
          <ac:picMkLst>
            <pc:docMk/>
            <pc:sldMk cId="4102247760" sldId="399"/>
            <ac:picMk id="7" creationId="{E6236219-D3C0-7E74-F72F-ADED38028DC2}"/>
          </ac:picMkLst>
        </pc:picChg>
      </pc:sldChg>
      <pc:sldChg chg="modSp add mod">
        <pc:chgData name="Joshua Abel" userId="22db0c3432e0c944" providerId="LiveId" clId="{D9E23208-2F69-4D04-9019-B7000225C177}" dt="2025-02-19T13:31:58.554" v="2271" actId="5793"/>
        <pc:sldMkLst>
          <pc:docMk/>
          <pc:sldMk cId="682407102" sldId="400"/>
        </pc:sldMkLst>
        <pc:spChg chg="mod">
          <ac:chgData name="Joshua Abel" userId="22db0c3432e0c944" providerId="LiveId" clId="{D9E23208-2F69-4D04-9019-B7000225C177}" dt="2025-02-19T13:31:58.554" v="2271" actId="5793"/>
          <ac:spMkLst>
            <pc:docMk/>
            <pc:sldMk cId="682407102" sldId="400"/>
            <ac:spMk id="104" creationId="{B6B5B7C0-905D-7333-04EA-26B0C619FE9E}"/>
          </ac:spMkLst>
        </pc:spChg>
      </pc:sldChg>
      <pc:sldChg chg="addSp delSp modSp add mod">
        <pc:chgData name="Joshua Abel" userId="22db0c3432e0c944" providerId="LiveId" clId="{D9E23208-2F69-4D04-9019-B7000225C177}" dt="2025-02-23T19:03:57.149" v="2320" actId="478"/>
        <pc:sldMkLst>
          <pc:docMk/>
          <pc:sldMk cId="885276345" sldId="401"/>
        </pc:sldMkLst>
        <pc:spChg chg="add del mod">
          <ac:chgData name="Joshua Abel" userId="22db0c3432e0c944" providerId="LiveId" clId="{D9E23208-2F69-4D04-9019-B7000225C177}" dt="2025-02-23T19:00:19.932" v="2290" actId="478"/>
          <ac:spMkLst>
            <pc:docMk/>
            <pc:sldMk cId="885276345" sldId="401"/>
            <ac:spMk id="3" creationId="{6F3F0132-2961-9D2F-FD1D-1282FC9ED8E2}"/>
          </ac:spMkLst>
        </pc:spChg>
        <pc:spChg chg="add del mod">
          <ac:chgData name="Joshua Abel" userId="22db0c3432e0c944" providerId="LiveId" clId="{D9E23208-2F69-4D04-9019-B7000225C177}" dt="2025-02-23T19:03:47.029" v="2313" actId="478"/>
          <ac:spMkLst>
            <pc:docMk/>
            <pc:sldMk cId="885276345" sldId="401"/>
            <ac:spMk id="6" creationId="{CFAFC7D4-EEAB-2555-93C3-8893326B122E}"/>
          </ac:spMkLst>
        </pc:spChg>
        <pc:spChg chg="add del mod">
          <ac:chgData name="Joshua Abel" userId="22db0c3432e0c944" providerId="LiveId" clId="{D9E23208-2F69-4D04-9019-B7000225C177}" dt="2025-02-23T19:03:55.920" v="2319" actId="478"/>
          <ac:spMkLst>
            <pc:docMk/>
            <pc:sldMk cId="885276345" sldId="401"/>
            <ac:spMk id="7" creationId="{ABC4B65E-652E-2DF1-514A-45AAA70007CB}"/>
          </ac:spMkLst>
        </pc:spChg>
        <pc:spChg chg="add del mod">
          <ac:chgData name="Joshua Abel" userId="22db0c3432e0c944" providerId="LiveId" clId="{D9E23208-2F69-4D04-9019-B7000225C177}" dt="2025-02-23T19:03:48.324" v="2314" actId="478"/>
          <ac:spMkLst>
            <pc:docMk/>
            <pc:sldMk cId="885276345" sldId="401"/>
            <ac:spMk id="8" creationId="{1F572954-7726-7AC1-1B0E-651239F7A4CC}"/>
          </ac:spMkLst>
        </pc:spChg>
        <pc:spChg chg="add del mod">
          <ac:chgData name="Joshua Abel" userId="22db0c3432e0c944" providerId="LiveId" clId="{D9E23208-2F69-4D04-9019-B7000225C177}" dt="2025-02-23T19:03:54.432" v="2318" actId="478"/>
          <ac:spMkLst>
            <pc:docMk/>
            <pc:sldMk cId="885276345" sldId="401"/>
            <ac:spMk id="9" creationId="{DD9EF61B-7659-223D-F6BB-D6EE8BB54C55}"/>
          </ac:spMkLst>
        </pc:spChg>
        <pc:spChg chg="add del mod">
          <ac:chgData name="Joshua Abel" userId="22db0c3432e0c944" providerId="LiveId" clId="{D9E23208-2F69-4D04-9019-B7000225C177}" dt="2025-02-23T19:03:52.937" v="2317" actId="478"/>
          <ac:spMkLst>
            <pc:docMk/>
            <pc:sldMk cId="885276345" sldId="401"/>
            <ac:spMk id="10" creationId="{7FB5FCB3-F1D5-7023-9EDF-970E93FFB5BF}"/>
          </ac:spMkLst>
        </pc:spChg>
        <pc:spChg chg="add del mod">
          <ac:chgData name="Joshua Abel" userId="22db0c3432e0c944" providerId="LiveId" clId="{D9E23208-2F69-4D04-9019-B7000225C177}" dt="2025-02-23T19:03:57.149" v="2320" actId="478"/>
          <ac:spMkLst>
            <pc:docMk/>
            <pc:sldMk cId="885276345" sldId="401"/>
            <ac:spMk id="11" creationId="{574204C6-80AE-BEC6-3891-020E4CEB8703}"/>
          </ac:spMkLst>
        </pc:spChg>
        <pc:spChg chg="del">
          <ac:chgData name="Joshua Abel" userId="22db0c3432e0c944" providerId="LiveId" clId="{D9E23208-2F69-4D04-9019-B7000225C177}" dt="2025-02-23T18:58:31.795" v="2289" actId="478"/>
          <ac:spMkLst>
            <pc:docMk/>
            <pc:sldMk cId="885276345" sldId="401"/>
            <ac:spMk id="104" creationId="{D256E7E4-B1BD-DD47-BAB8-4AED1F33E977}"/>
          </ac:spMkLst>
        </pc:spChg>
        <pc:spChg chg="mod">
          <ac:chgData name="Joshua Abel" userId="22db0c3432e0c944" providerId="LiveId" clId="{D9E23208-2F69-4D04-9019-B7000225C177}" dt="2025-02-23T18:58:28.915" v="2288" actId="20577"/>
          <ac:spMkLst>
            <pc:docMk/>
            <pc:sldMk cId="885276345" sldId="401"/>
            <ac:spMk id="107" creationId="{38A577E8-18D0-30D3-5069-284ED36BC54C}"/>
          </ac:spMkLst>
        </pc:spChg>
        <pc:picChg chg="add del mod">
          <ac:chgData name="Joshua Abel" userId="22db0c3432e0c944" providerId="LiveId" clId="{D9E23208-2F69-4D04-9019-B7000225C177}" dt="2025-02-23T19:03:50.806" v="2316" actId="478"/>
          <ac:picMkLst>
            <pc:docMk/>
            <pc:sldMk cId="885276345" sldId="401"/>
            <ac:picMk id="5" creationId="{E99BB765-2308-BF2E-9921-73D45A5B3C7B}"/>
          </ac:picMkLst>
        </pc:picChg>
      </pc:sldChg>
      <pc:sldChg chg="add">
        <pc:chgData name="Joshua Abel" userId="22db0c3432e0c944" providerId="LiveId" clId="{D9E23208-2F69-4D04-9019-B7000225C177}" dt="2025-02-23T19:03:43.635" v="2312"/>
        <pc:sldMkLst>
          <pc:docMk/>
          <pc:sldMk cId="4230134017" sldId="402"/>
        </pc:sldMkLst>
      </pc:sldChg>
      <pc:sldChg chg="addSp delSp modSp add mod">
        <pc:chgData name="Joshua Abel" userId="22db0c3432e0c944" providerId="LiveId" clId="{D9E23208-2F69-4D04-9019-B7000225C177}" dt="2025-02-23T19:05:08.323" v="2331" actId="1076"/>
        <pc:sldMkLst>
          <pc:docMk/>
          <pc:sldMk cId="174761527" sldId="403"/>
        </pc:sldMkLst>
        <pc:spChg chg="del">
          <ac:chgData name="Joshua Abel" userId="22db0c3432e0c944" providerId="LiveId" clId="{D9E23208-2F69-4D04-9019-B7000225C177}" dt="2025-02-23T19:04:15.662" v="2322" actId="478"/>
          <ac:spMkLst>
            <pc:docMk/>
            <pc:sldMk cId="174761527" sldId="403"/>
            <ac:spMk id="6" creationId="{D768A85A-9E12-09E4-B5D8-093F6A3019B7}"/>
          </ac:spMkLst>
        </pc:spChg>
        <pc:spChg chg="del">
          <ac:chgData name="Joshua Abel" userId="22db0c3432e0c944" providerId="LiveId" clId="{D9E23208-2F69-4D04-9019-B7000225C177}" dt="2025-02-23T19:04:15.662" v="2322" actId="478"/>
          <ac:spMkLst>
            <pc:docMk/>
            <pc:sldMk cId="174761527" sldId="403"/>
            <ac:spMk id="7" creationId="{B5AAB826-5E14-D704-1246-F4D16D00FD94}"/>
          </ac:spMkLst>
        </pc:spChg>
        <pc:spChg chg="del">
          <ac:chgData name="Joshua Abel" userId="22db0c3432e0c944" providerId="LiveId" clId="{D9E23208-2F69-4D04-9019-B7000225C177}" dt="2025-02-23T19:04:15.662" v="2322" actId="478"/>
          <ac:spMkLst>
            <pc:docMk/>
            <pc:sldMk cId="174761527" sldId="403"/>
            <ac:spMk id="8" creationId="{9C04413F-F0A8-6E60-6B54-0E7C565CBD69}"/>
          </ac:spMkLst>
        </pc:spChg>
        <pc:spChg chg="del">
          <ac:chgData name="Joshua Abel" userId="22db0c3432e0c944" providerId="LiveId" clId="{D9E23208-2F69-4D04-9019-B7000225C177}" dt="2025-02-23T19:04:15.662" v="2322" actId="478"/>
          <ac:spMkLst>
            <pc:docMk/>
            <pc:sldMk cId="174761527" sldId="403"/>
            <ac:spMk id="9" creationId="{B8876A6B-C40D-0476-F53D-8CC1DB4A9DB8}"/>
          </ac:spMkLst>
        </pc:spChg>
        <pc:spChg chg="del">
          <ac:chgData name="Joshua Abel" userId="22db0c3432e0c944" providerId="LiveId" clId="{D9E23208-2F69-4D04-9019-B7000225C177}" dt="2025-02-23T19:04:15.662" v="2322" actId="478"/>
          <ac:spMkLst>
            <pc:docMk/>
            <pc:sldMk cId="174761527" sldId="403"/>
            <ac:spMk id="10" creationId="{6B2675AB-0B9B-200D-6FF4-4F163C3EE61D}"/>
          </ac:spMkLst>
        </pc:spChg>
        <pc:spChg chg="del">
          <ac:chgData name="Joshua Abel" userId="22db0c3432e0c944" providerId="LiveId" clId="{D9E23208-2F69-4D04-9019-B7000225C177}" dt="2025-02-23T19:04:15.662" v="2322" actId="478"/>
          <ac:spMkLst>
            <pc:docMk/>
            <pc:sldMk cId="174761527" sldId="403"/>
            <ac:spMk id="11" creationId="{224C6D82-DB90-AAB4-83B8-2846636459EC}"/>
          </ac:spMkLst>
        </pc:spChg>
        <pc:picChg chg="add del mod">
          <ac:chgData name="Joshua Abel" userId="22db0c3432e0c944" providerId="LiveId" clId="{D9E23208-2F69-4D04-9019-B7000225C177}" dt="2025-02-23T19:04:50.778" v="2326" actId="478"/>
          <ac:picMkLst>
            <pc:docMk/>
            <pc:sldMk cId="174761527" sldId="403"/>
            <ac:picMk id="3" creationId="{14A21777-5A38-8D49-DCD5-0BEB79024F9C}"/>
          </ac:picMkLst>
        </pc:picChg>
        <pc:picChg chg="del">
          <ac:chgData name="Joshua Abel" userId="22db0c3432e0c944" providerId="LiveId" clId="{D9E23208-2F69-4D04-9019-B7000225C177}" dt="2025-02-23T19:04:15.662" v="2322" actId="478"/>
          <ac:picMkLst>
            <pc:docMk/>
            <pc:sldMk cId="174761527" sldId="403"/>
            <ac:picMk id="5" creationId="{F42E1C93-91F6-E280-2834-922FA3DA0AC8}"/>
          </ac:picMkLst>
        </pc:picChg>
        <pc:picChg chg="add mod">
          <ac:chgData name="Joshua Abel" userId="22db0c3432e0c944" providerId="LiveId" clId="{D9E23208-2F69-4D04-9019-B7000225C177}" dt="2025-02-23T19:05:08.323" v="2331" actId="1076"/>
          <ac:picMkLst>
            <pc:docMk/>
            <pc:sldMk cId="174761527" sldId="403"/>
            <ac:picMk id="12" creationId="{36F61EFE-9D2C-F4AF-7B67-AD41A2C3FD7E}"/>
          </ac:picMkLst>
        </pc:picChg>
      </pc:sldChg>
      <pc:sldChg chg="addSp delSp modSp add mod">
        <pc:chgData name="Joshua Abel" userId="22db0c3432e0c944" providerId="LiveId" clId="{D9E23208-2F69-4D04-9019-B7000225C177}" dt="2025-02-23T19:07:15.296" v="2343" actId="14100"/>
        <pc:sldMkLst>
          <pc:docMk/>
          <pc:sldMk cId="2078173164" sldId="404"/>
        </pc:sldMkLst>
        <pc:spChg chg="del">
          <ac:chgData name="Joshua Abel" userId="22db0c3432e0c944" providerId="LiveId" clId="{D9E23208-2F69-4D04-9019-B7000225C177}" dt="2025-02-23T19:05:19.110" v="2334" actId="478"/>
          <ac:spMkLst>
            <pc:docMk/>
            <pc:sldMk cId="2078173164" sldId="404"/>
            <ac:spMk id="6" creationId="{8C993C1E-37EE-9F0E-2B9A-BE38A7BC78F3}"/>
          </ac:spMkLst>
        </pc:spChg>
        <pc:spChg chg="del">
          <ac:chgData name="Joshua Abel" userId="22db0c3432e0c944" providerId="LiveId" clId="{D9E23208-2F69-4D04-9019-B7000225C177}" dt="2025-02-23T19:05:19.110" v="2334" actId="478"/>
          <ac:spMkLst>
            <pc:docMk/>
            <pc:sldMk cId="2078173164" sldId="404"/>
            <ac:spMk id="7" creationId="{2E45577A-5D89-13B1-5FC4-B96BE7738E96}"/>
          </ac:spMkLst>
        </pc:spChg>
        <pc:spChg chg="del">
          <ac:chgData name="Joshua Abel" userId="22db0c3432e0c944" providerId="LiveId" clId="{D9E23208-2F69-4D04-9019-B7000225C177}" dt="2025-02-23T19:05:19.110" v="2334" actId="478"/>
          <ac:spMkLst>
            <pc:docMk/>
            <pc:sldMk cId="2078173164" sldId="404"/>
            <ac:spMk id="8" creationId="{C729A191-7CF9-0A8D-1D90-99A84A043583}"/>
          </ac:spMkLst>
        </pc:spChg>
        <pc:spChg chg="del">
          <ac:chgData name="Joshua Abel" userId="22db0c3432e0c944" providerId="LiveId" clId="{D9E23208-2F69-4D04-9019-B7000225C177}" dt="2025-02-23T19:05:19.110" v="2334" actId="478"/>
          <ac:spMkLst>
            <pc:docMk/>
            <pc:sldMk cId="2078173164" sldId="404"/>
            <ac:spMk id="9" creationId="{E2A9F79C-32ED-FC1F-0D05-89CE65D6908F}"/>
          </ac:spMkLst>
        </pc:spChg>
        <pc:spChg chg="del">
          <ac:chgData name="Joshua Abel" userId="22db0c3432e0c944" providerId="LiveId" clId="{D9E23208-2F69-4D04-9019-B7000225C177}" dt="2025-02-23T19:05:19.110" v="2334" actId="478"/>
          <ac:spMkLst>
            <pc:docMk/>
            <pc:sldMk cId="2078173164" sldId="404"/>
            <ac:spMk id="10" creationId="{F906BF7A-70FC-98B7-DC35-26BDAC915E64}"/>
          </ac:spMkLst>
        </pc:spChg>
        <pc:spChg chg="del">
          <ac:chgData name="Joshua Abel" userId="22db0c3432e0c944" providerId="LiveId" clId="{D9E23208-2F69-4D04-9019-B7000225C177}" dt="2025-02-23T19:05:19.110" v="2334" actId="478"/>
          <ac:spMkLst>
            <pc:docMk/>
            <pc:sldMk cId="2078173164" sldId="404"/>
            <ac:spMk id="11" creationId="{0AD89B6E-7C5E-6A7F-29CA-5D17EB0FE218}"/>
          </ac:spMkLst>
        </pc:spChg>
        <pc:picChg chg="add del mod">
          <ac:chgData name="Joshua Abel" userId="22db0c3432e0c944" providerId="LiveId" clId="{D9E23208-2F69-4D04-9019-B7000225C177}" dt="2025-02-23T19:06:14.048" v="2337" actId="478"/>
          <ac:picMkLst>
            <pc:docMk/>
            <pc:sldMk cId="2078173164" sldId="404"/>
            <ac:picMk id="3" creationId="{D5BFDA1E-6714-CC3C-4D47-B03C59853E72}"/>
          </ac:picMkLst>
        </pc:picChg>
        <pc:picChg chg="del">
          <ac:chgData name="Joshua Abel" userId="22db0c3432e0c944" providerId="LiveId" clId="{D9E23208-2F69-4D04-9019-B7000225C177}" dt="2025-02-23T19:05:16.236" v="2333" actId="478"/>
          <ac:picMkLst>
            <pc:docMk/>
            <pc:sldMk cId="2078173164" sldId="404"/>
            <ac:picMk id="5" creationId="{FC3CF3FE-96F8-E570-AEEF-9439504CD2FF}"/>
          </ac:picMkLst>
        </pc:picChg>
        <pc:picChg chg="add del mod">
          <ac:chgData name="Joshua Abel" userId="22db0c3432e0c944" providerId="LiveId" clId="{D9E23208-2F69-4D04-9019-B7000225C177}" dt="2025-02-23T19:07:00.100" v="2341" actId="478"/>
          <ac:picMkLst>
            <pc:docMk/>
            <pc:sldMk cId="2078173164" sldId="404"/>
            <ac:picMk id="12" creationId="{7995727C-5CE9-D025-BC5A-083151B7391E}"/>
          </ac:picMkLst>
        </pc:picChg>
        <pc:picChg chg="add mod">
          <ac:chgData name="Joshua Abel" userId="22db0c3432e0c944" providerId="LiveId" clId="{D9E23208-2F69-4D04-9019-B7000225C177}" dt="2025-02-23T19:07:15.296" v="2343" actId="14100"/>
          <ac:picMkLst>
            <pc:docMk/>
            <pc:sldMk cId="2078173164" sldId="404"/>
            <ac:picMk id="14" creationId="{93E137FA-E056-9A50-692D-938283C293B7}"/>
          </ac:picMkLst>
        </pc:picChg>
      </pc:sldChg>
      <pc:sldChg chg="addSp delSp modSp add mod">
        <pc:chgData name="Joshua Abel" userId="22db0c3432e0c944" providerId="LiveId" clId="{D9E23208-2F69-4D04-9019-B7000225C177}" dt="2025-02-23T19:08:21.001" v="2348" actId="1076"/>
        <pc:sldMkLst>
          <pc:docMk/>
          <pc:sldMk cId="2426074904" sldId="405"/>
        </pc:sldMkLst>
        <pc:picChg chg="add mod">
          <ac:chgData name="Joshua Abel" userId="22db0c3432e0c944" providerId="LiveId" clId="{D9E23208-2F69-4D04-9019-B7000225C177}" dt="2025-02-23T19:08:21.001" v="2348" actId="1076"/>
          <ac:picMkLst>
            <pc:docMk/>
            <pc:sldMk cId="2426074904" sldId="405"/>
            <ac:picMk id="3" creationId="{5BAF09C7-42BB-2719-D774-F8929921C9EF}"/>
          </ac:picMkLst>
        </pc:picChg>
        <pc:picChg chg="del">
          <ac:chgData name="Joshua Abel" userId="22db0c3432e0c944" providerId="LiveId" clId="{D9E23208-2F69-4D04-9019-B7000225C177}" dt="2025-02-23T19:07:31.518" v="2345" actId="478"/>
          <ac:picMkLst>
            <pc:docMk/>
            <pc:sldMk cId="2426074904" sldId="405"/>
            <ac:picMk id="12" creationId="{D7C1B84A-F04E-2A1A-ADC0-668B63D1E57A}"/>
          </ac:picMkLst>
        </pc:picChg>
      </pc:sldChg>
    </pc:docChg>
  </pc:docChgLst>
  <pc:docChgLst>
    <pc:chgData name="Joshua Abel" userId="22db0c3432e0c944" providerId="LiveId" clId="{A8917B05-7934-45CC-8DF8-2CC53EF4FA9D}"/>
    <pc:docChg chg="undo redo custSel addSld delSld modSld sldOrd">
      <pc:chgData name="Joshua Abel" userId="22db0c3432e0c944" providerId="LiveId" clId="{A8917B05-7934-45CC-8DF8-2CC53EF4FA9D}" dt="2024-11-26T18:23:32.847" v="5937" actId="20577"/>
      <pc:docMkLst>
        <pc:docMk/>
      </pc:docMkLst>
      <pc:sldChg chg="modSp mod">
        <pc:chgData name="Joshua Abel" userId="22db0c3432e0c944" providerId="LiveId" clId="{A8917B05-7934-45CC-8DF8-2CC53EF4FA9D}" dt="2024-11-21T21:17:35.560" v="45" actId="20577"/>
        <pc:sldMkLst>
          <pc:docMk/>
          <pc:sldMk cId="0" sldId="256"/>
        </pc:sldMkLst>
      </pc:sldChg>
      <pc:sldChg chg="del">
        <pc:chgData name="Joshua Abel" userId="22db0c3432e0c944" providerId="LiveId" clId="{A8917B05-7934-45CC-8DF8-2CC53EF4FA9D}" dt="2024-11-21T21:19:31.312" v="57" actId="47"/>
        <pc:sldMkLst>
          <pc:docMk/>
          <pc:sldMk cId="0" sldId="260"/>
        </pc:sldMkLst>
      </pc:sldChg>
      <pc:sldChg chg="del">
        <pc:chgData name="Joshua Abel" userId="22db0c3432e0c944" providerId="LiveId" clId="{A8917B05-7934-45CC-8DF8-2CC53EF4FA9D}" dt="2024-11-21T21:19:31.312" v="57" actId="47"/>
        <pc:sldMkLst>
          <pc:docMk/>
          <pc:sldMk cId="0" sldId="261"/>
        </pc:sldMkLst>
      </pc:sldChg>
      <pc:sldChg chg="del">
        <pc:chgData name="Joshua Abel" userId="22db0c3432e0c944" providerId="LiveId" clId="{A8917B05-7934-45CC-8DF8-2CC53EF4FA9D}" dt="2024-11-21T21:19:31.312" v="57" actId="47"/>
        <pc:sldMkLst>
          <pc:docMk/>
          <pc:sldMk cId="0" sldId="262"/>
        </pc:sldMkLst>
      </pc:sldChg>
      <pc:sldChg chg="del">
        <pc:chgData name="Joshua Abel" userId="22db0c3432e0c944" providerId="LiveId" clId="{A8917B05-7934-45CC-8DF8-2CC53EF4FA9D}" dt="2024-11-21T21:19:31.312" v="57" actId="47"/>
        <pc:sldMkLst>
          <pc:docMk/>
          <pc:sldMk cId="0" sldId="263"/>
        </pc:sldMkLst>
      </pc:sldChg>
      <pc:sldChg chg="del">
        <pc:chgData name="Joshua Abel" userId="22db0c3432e0c944" providerId="LiveId" clId="{A8917B05-7934-45CC-8DF8-2CC53EF4FA9D}" dt="2024-11-21T21:19:31.312" v="57" actId="47"/>
        <pc:sldMkLst>
          <pc:docMk/>
          <pc:sldMk cId="0" sldId="264"/>
        </pc:sldMkLst>
      </pc:sldChg>
      <pc:sldChg chg="del">
        <pc:chgData name="Joshua Abel" userId="22db0c3432e0c944" providerId="LiveId" clId="{A8917B05-7934-45CC-8DF8-2CC53EF4FA9D}" dt="2024-11-21T21:19:31.312" v="57" actId="47"/>
        <pc:sldMkLst>
          <pc:docMk/>
          <pc:sldMk cId="0" sldId="265"/>
        </pc:sldMkLst>
      </pc:sldChg>
      <pc:sldChg chg="del">
        <pc:chgData name="Joshua Abel" userId="22db0c3432e0c944" providerId="LiveId" clId="{A8917B05-7934-45CC-8DF8-2CC53EF4FA9D}" dt="2024-11-21T21:19:31.312" v="57" actId="47"/>
        <pc:sldMkLst>
          <pc:docMk/>
          <pc:sldMk cId="0" sldId="266"/>
        </pc:sldMkLst>
      </pc:sldChg>
      <pc:sldChg chg="del">
        <pc:chgData name="Joshua Abel" userId="22db0c3432e0c944" providerId="LiveId" clId="{A8917B05-7934-45CC-8DF8-2CC53EF4FA9D}" dt="2024-11-21T21:19:31.312" v="57" actId="47"/>
        <pc:sldMkLst>
          <pc:docMk/>
          <pc:sldMk cId="0" sldId="267"/>
        </pc:sldMkLst>
      </pc:sldChg>
      <pc:sldChg chg="del">
        <pc:chgData name="Joshua Abel" userId="22db0c3432e0c944" providerId="LiveId" clId="{A8917B05-7934-45CC-8DF8-2CC53EF4FA9D}" dt="2024-11-21T21:19:31.312" v="57" actId="47"/>
        <pc:sldMkLst>
          <pc:docMk/>
          <pc:sldMk cId="0" sldId="268"/>
        </pc:sldMkLst>
      </pc:sldChg>
      <pc:sldChg chg="del">
        <pc:chgData name="Joshua Abel" userId="22db0c3432e0c944" providerId="LiveId" clId="{A8917B05-7934-45CC-8DF8-2CC53EF4FA9D}" dt="2024-11-21T21:19:31.312" v="57" actId="47"/>
        <pc:sldMkLst>
          <pc:docMk/>
          <pc:sldMk cId="0" sldId="269"/>
        </pc:sldMkLst>
      </pc:sldChg>
      <pc:sldChg chg="del">
        <pc:chgData name="Joshua Abel" userId="22db0c3432e0c944" providerId="LiveId" clId="{A8917B05-7934-45CC-8DF8-2CC53EF4FA9D}" dt="2024-11-21T21:19:31.312" v="57" actId="47"/>
        <pc:sldMkLst>
          <pc:docMk/>
          <pc:sldMk cId="0" sldId="271"/>
        </pc:sldMkLst>
      </pc:sldChg>
      <pc:sldChg chg="del">
        <pc:chgData name="Joshua Abel" userId="22db0c3432e0c944" providerId="LiveId" clId="{A8917B05-7934-45CC-8DF8-2CC53EF4FA9D}" dt="2024-11-21T21:19:31.312" v="57" actId="47"/>
        <pc:sldMkLst>
          <pc:docMk/>
          <pc:sldMk cId="0" sldId="272"/>
        </pc:sldMkLst>
      </pc:sldChg>
      <pc:sldChg chg="del">
        <pc:chgData name="Joshua Abel" userId="22db0c3432e0c944" providerId="LiveId" clId="{A8917B05-7934-45CC-8DF8-2CC53EF4FA9D}" dt="2024-11-21T21:19:31.312" v="57" actId="47"/>
        <pc:sldMkLst>
          <pc:docMk/>
          <pc:sldMk cId="0" sldId="274"/>
        </pc:sldMkLst>
      </pc:sldChg>
      <pc:sldChg chg="del">
        <pc:chgData name="Joshua Abel" userId="22db0c3432e0c944" providerId="LiveId" clId="{A8917B05-7934-45CC-8DF8-2CC53EF4FA9D}" dt="2024-11-21T21:19:31.312" v="57" actId="47"/>
        <pc:sldMkLst>
          <pc:docMk/>
          <pc:sldMk cId="0" sldId="275"/>
        </pc:sldMkLst>
      </pc:sldChg>
      <pc:sldChg chg="del">
        <pc:chgData name="Joshua Abel" userId="22db0c3432e0c944" providerId="LiveId" clId="{A8917B05-7934-45CC-8DF8-2CC53EF4FA9D}" dt="2024-11-21T21:19:31.312" v="57" actId="47"/>
        <pc:sldMkLst>
          <pc:docMk/>
          <pc:sldMk cId="0" sldId="276"/>
        </pc:sldMkLst>
      </pc:sldChg>
      <pc:sldChg chg="del">
        <pc:chgData name="Joshua Abel" userId="22db0c3432e0c944" providerId="LiveId" clId="{A8917B05-7934-45CC-8DF8-2CC53EF4FA9D}" dt="2024-11-21T21:19:31.312" v="57" actId="47"/>
        <pc:sldMkLst>
          <pc:docMk/>
          <pc:sldMk cId="0" sldId="277"/>
        </pc:sldMkLst>
      </pc:sldChg>
      <pc:sldChg chg="add del">
        <pc:chgData name="Joshua Abel" userId="22db0c3432e0c944" providerId="LiveId" clId="{A8917B05-7934-45CC-8DF8-2CC53EF4FA9D}" dt="2024-11-21T21:19:09.841" v="48" actId="47"/>
        <pc:sldMkLst>
          <pc:docMk/>
          <pc:sldMk cId="0" sldId="301"/>
        </pc:sldMkLst>
      </pc:sldChg>
      <pc:sldChg chg="add del">
        <pc:chgData name="Joshua Abel" userId="22db0c3432e0c944" providerId="LiveId" clId="{A8917B05-7934-45CC-8DF8-2CC53EF4FA9D}" dt="2024-11-21T21:19:09.841" v="48" actId="47"/>
        <pc:sldMkLst>
          <pc:docMk/>
          <pc:sldMk cId="0" sldId="302"/>
        </pc:sldMkLst>
      </pc:sldChg>
      <pc:sldChg chg="del">
        <pc:chgData name="Joshua Abel" userId="22db0c3432e0c944" providerId="LiveId" clId="{A8917B05-7934-45CC-8DF8-2CC53EF4FA9D}" dt="2024-11-21T21:19:31.312" v="57" actId="47"/>
        <pc:sldMkLst>
          <pc:docMk/>
          <pc:sldMk cId="0" sldId="312"/>
        </pc:sldMkLst>
      </pc:sldChg>
      <pc:sldChg chg="del">
        <pc:chgData name="Joshua Abel" userId="22db0c3432e0c944" providerId="LiveId" clId="{A8917B05-7934-45CC-8DF8-2CC53EF4FA9D}" dt="2024-11-21T21:19:31.312" v="57" actId="47"/>
        <pc:sldMkLst>
          <pc:docMk/>
          <pc:sldMk cId="0" sldId="317"/>
        </pc:sldMkLst>
      </pc:sldChg>
      <pc:sldChg chg="del">
        <pc:chgData name="Joshua Abel" userId="22db0c3432e0c944" providerId="LiveId" clId="{A8917B05-7934-45CC-8DF8-2CC53EF4FA9D}" dt="2024-11-21T21:19:31.312" v="57" actId="47"/>
        <pc:sldMkLst>
          <pc:docMk/>
          <pc:sldMk cId="0" sldId="321"/>
        </pc:sldMkLst>
      </pc:sldChg>
      <pc:sldChg chg="del">
        <pc:chgData name="Joshua Abel" userId="22db0c3432e0c944" providerId="LiveId" clId="{A8917B05-7934-45CC-8DF8-2CC53EF4FA9D}" dt="2024-11-21T21:19:31.312" v="57" actId="47"/>
        <pc:sldMkLst>
          <pc:docMk/>
          <pc:sldMk cId="0" sldId="322"/>
        </pc:sldMkLst>
      </pc:sldChg>
      <pc:sldChg chg="add del">
        <pc:chgData name="Joshua Abel" userId="22db0c3432e0c944" providerId="LiveId" clId="{A8917B05-7934-45CC-8DF8-2CC53EF4FA9D}" dt="2024-11-21T21:19:09.841" v="48" actId="47"/>
        <pc:sldMkLst>
          <pc:docMk/>
          <pc:sldMk cId="2440162925" sldId="323"/>
        </pc:sldMkLst>
      </pc:sldChg>
      <pc:sldChg chg="add del">
        <pc:chgData name="Joshua Abel" userId="22db0c3432e0c944" providerId="LiveId" clId="{A8917B05-7934-45CC-8DF8-2CC53EF4FA9D}" dt="2024-11-21T21:19:09.841" v="48" actId="47"/>
        <pc:sldMkLst>
          <pc:docMk/>
          <pc:sldMk cId="2617565768" sldId="324"/>
        </pc:sldMkLst>
      </pc:sldChg>
      <pc:sldChg chg="add del">
        <pc:chgData name="Joshua Abel" userId="22db0c3432e0c944" providerId="LiveId" clId="{A8917B05-7934-45CC-8DF8-2CC53EF4FA9D}" dt="2024-11-21T21:19:09.841" v="48" actId="47"/>
        <pc:sldMkLst>
          <pc:docMk/>
          <pc:sldMk cId="3306346927" sldId="325"/>
        </pc:sldMkLst>
      </pc:sldChg>
      <pc:sldChg chg="add del">
        <pc:chgData name="Joshua Abel" userId="22db0c3432e0c944" providerId="LiveId" clId="{A8917B05-7934-45CC-8DF8-2CC53EF4FA9D}" dt="2024-11-21T21:19:09.841" v="48" actId="47"/>
        <pc:sldMkLst>
          <pc:docMk/>
          <pc:sldMk cId="3612082558" sldId="326"/>
        </pc:sldMkLst>
      </pc:sldChg>
      <pc:sldChg chg="add del">
        <pc:chgData name="Joshua Abel" userId="22db0c3432e0c944" providerId="LiveId" clId="{A8917B05-7934-45CC-8DF8-2CC53EF4FA9D}" dt="2024-11-21T21:19:09.841" v="48" actId="47"/>
        <pc:sldMkLst>
          <pc:docMk/>
          <pc:sldMk cId="1510954915" sldId="327"/>
        </pc:sldMkLst>
      </pc:sldChg>
      <pc:sldChg chg="add del">
        <pc:chgData name="Joshua Abel" userId="22db0c3432e0c944" providerId="LiveId" clId="{A8917B05-7934-45CC-8DF8-2CC53EF4FA9D}" dt="2024-11-21T21:19:09.841" v="48" actId="47"/>
        <pc:sldMkLst>
          <pc:docMk/>
          <pc:sldMk cId="3348596193" sldId="328"/>
        </pc:sldMkLst>
      </pc:sldChg>
      <pc:sldChg chg="add del">
        <pc:chgData name="Joshua Abel" userId="22db0c3432e0c944" providerId="LiveId" clId="{A8917B05-7934-45CC-8DF8-2CC53EF4FA9D}" dt="2024-11-21T21:19:09.841" v="48" actId="47"/>
        <pc:sldMkLst>
          <pc:docMk/>
          <pc:sldMk cId="2424239312" sldId="329"/>
        </pc:sldMkLst>
      </pc:sldChg>
      <pc:sldChg chg="del">
        <pc:chgData name="Joshua Abel" userId="22db0c3432e0c944" providerId="LiveId" clId="{A8917B05-7934-45CC-8DF8-2CC53EF4FA9D}" dt="2024-11-21T21:19:31.312" v="57" actId="47"/>
        <pc:sldMkLst>
          <pc:docMk/>
          <pc:sldMk cId="2747468894" sldId="330"/>
        </pc:sldMkLst>
      </pc:sldChg>
      <pc:sldChg chg="del ord">
        <pc:chgData name="Joshua Abel" userId="22db0c3432e0c944" providerId="LiveId" clId="{A8917B05-7934-45CC-8DF8-2CC53EF4FA9D}" dt="2024-11-21T21:19:31.312" v="57" actId="47"/>
        <pc:sldMkLst>
          <pc:docMk/>
          <pc:sldMk cId="1876870225" sldId="331"/>
        </pc:sldMkLst>
      </pc:sldChg>
      <pc:sldChg chg="add del">
        <pc:chgData name="Joshua Abel" userId="22db0c3432e0c944" providerId="LiveId" clId="{A8917B05-7934-45CC-8DF8-2CC53EF4FA9D}" dt="2024-11-21T21:19:09.841" v="48" actId="47"/>
        <pc:sldMkLst>
          <pc:docMk/>
          <pc:sldMk cId="3013352730" sldId="332"/>
        </pc:sldMkLst>
      </pc:sldChg>
      <pc:sldChg chg="del">
        <pc:chgData name="Joshua Abel" userId="22db0c3432e0c944" providerId="LiveId" clId="{A8917B05-7934-45CC-8DF8-2CC53EF4FA9D}" dt="2024-11-21T21:19:31.312" v="57" actId="47"/>
        <pc:sldMkLst>
          <pc:docMk/>
          <pc:sldMk cId="650754272" sldId="333"/>
        </pc:sldMkLst>
      </pc:sldChg>
      <pc:sldChg chg="del">
        <pc:chgData name="Joshua Abel" userId="22db0c3432e0c944" providerId="LiveId" clId="{A8917B05-7934-45CC-8DF8-2CC53EF4FA9D}" dt="2024-11-21T21:19:31.312" v="57" actId="47"/>
        <pc:sldMkLst>
          <pc:docMk/>
          <pc:sldMk cId="2334766540" sldId="334"/>
        </pc:sldMkLst>
      </pc:sldChg>
      <pc:sldChg chg="modSp add del mod ord">
        <pc:chgData name="Joshua Abel" userId="22db0c3432e0c944" providerId="LiveId" clId="{A8917B05-7934-45CC-8DF8-2CC53EF4FA9D}" dt="2024-11-22T18:08:11.355" v="3135" actId="20577"/>
        <pc:sldMkLst>
          <pc:docMk/>
          <pc:sldMk cId="3144408613" sldId="335"/>
        </pc:sldMkLst>
      </pc:sldChg>
      <pc:sldChg chg="del">
        <pc:chgData name="Joshua Abel" userId="22db0c3432e0c944" providerId="LiveId" clId="{A8917B05-7934-45CC-8DF8-2CC53EF4FA9D}" dt="2024-11-21T21:19:31.312" v="57" actId="47"/>
        <pc:sldMkLst>
          <pc:docMk/>
          <pc:sldMk cId="556282406" sldId="336"/>
        </pc:sldMkLst>
      </pc:sldChg>
      <pc:sldChg chg="modSp new mod">
        <pc:chgData name="Joshua Abel" userId="22db0c3432e0c944" providerId="LiveId" clId="{A8917B05-7934-45CC-8DF8-2CC53EF4FA9D}" dt="2024-11-22T17:32:01.208" v="1714" actId="255"/>
        <pc:sldMkLst>
          <pc:docMk/>
          <pc:sldMk cId="2481737059" sldId="336"/>
        </pc:sldMkLst>
      </pc:sldChg>
      <pc:sldChg chg="del">
        <pc:chgData name="Joshua Abel" userId="22db0c3432e0c944" providerId="LiveId" clId="{A8917B05-7934-45CC-8DF8-2CC53EF4FA9D}" dt="2024-11-21T21:19:31.312" v="57" actId="47"/>
        <pc:sldMkLst>
          <pc:docMk/>
          <pc:sldMk cId="1817916716" sldId="337"/>
        </pc:sldMkLst>
      </pc:sldChg>
      <pc:sldChg chg="addSp delSp modSp add mod">
        <pc:chgData name="Joshua Abel" userId="22db0c3432e0c944" providerId="LiveId" clId="{A8917B05-7934-45CC-8DF8-2CC53EF4FA9D}" dt="2024-11-22T17:24:49.206" v="1328" actId="20577"/>
        <pc:sldMkLst>
          <pc:docMk/>
          <pc:sldMk cId="2654644677" sldId="337"/>
        </pc:sldMkLst>
      </pc:sldChg>
      <pc:sldChg chg="del">
        <pc:chgData name="Joshua Abel" userId="22db0c3432e0c944" providerId="LiveId" clId="{A8917B05-7934-45CC-8DF8-2CC53EF4FA9D}" dt="2024-11-21T21:19:31.312" v="57" actId="47"/>
        <pc:sldMkLst>
          <pc:docMk/>
          <pc:sldMk cId="113876838" sldId="338"/>
        </pc:sldMkLst>
      </pc:sldChg>
      <pc:sldChg chg="addSp delSp modSp add mod">
        <pc:chgData name="Joshua Abel" userId="22db0c3432e0c944" providerId="LiveId" clId="{A8917B05-7934-45CC-8DF8-2CC53EF4FA9D}" dt="2024-11-22T18:17:26.999" v="3978" actId="114"/>
        <pc:sldMkLst>
          <pc:docMk/>
          <pc:sldMk cId="4014007350" sldId="338"/>
        </pc:sldMkLst>
      </pc:sldChg>
      <pc:sldChg chg="addSp delSp modSp add mod">
        <pc:chgData name="Joshua Abel" userId="22db0c3432e0c944" providerId="LiveId" clId="{A8917B05-7934-45CC-8DF8-2CC53EF4FA9D}" dt="2024-11-22T18:02:01.361" v="2929" actId="1035"/>
        <pc:sldMkLst>
          <pc:docMk/>
          <pc:sldMk cId="909140921" sldId="339"/>
        </pc:sldMkLst>
      </pc:sldChg>
      <pc:sldChg chg="del">
        <pc:chgData name="Joshua Abel" userId="22db0c3432e0c944" providerId="LiveId" clId="{A8917B05-7934-45CC-8DF8-2CC53EF4FA9D}" dt="2024-11-21T21:19:31.312" v="57" actId="47"/>
        <pc:sldMkLst>
          <pc:docMk/>
          <pc:sldMk cId="1984873251" sldId="339"/>
        </pc:sldMkLst>
      </pc:sldChg>
      <pc:sldChg chg="del">
        <pc:chgData name="Joshua Abel" userId="22db0c3432e0c944" providerId="LiveId" clId="{A8917B05-7934-45CC-8DF8-2CC53EF4FA9D}" dt="2024-11-21T21:19:31.312" v="57" actId="47"/>
        <pc:sldMkLst>
          <pc:docMk/>
          <pc:sldMk cId="0" sldId="340"/>
        </pc:sldMkLst>
      </pc:sldChg>
      <pc:sldChg chg="addSp delSp modSp add mod">
        <pc:chgData name="Joshua Abel" userId="22db0c3432e0c944" providerId="LiveId" clId="{A8917B05-7934-45CC-8DF8-2CC53EF4FA9D}" dt="2024-11-26T17:24:56.852" v="4463" actId="20577"/>
        <pc:sldMkLst>
          <pc:docMk/>
          <pc:sldMk cId="3120481005" sldId="340"/>
        </pc:sldMkLst>
        <pc:spChg chg="add mod">
          <ac:chgData name="Joshua Abel" userId="22db0c3432e0c944" providerId="LiveId" clId="{A8917B05-7934-45CC-8DF8-2CC53EF4FA9D}" dt="2024-11-26T17:24:56.852" v="4463" actId="20577"/>
          <ac:spMkLst>
            <pc:docMk/>
            <pc:sldMk cId="3120481005" sldId="340"/>
            <ac:spMk id="13" creationId="{BDDF8808-F60B-6577-E598-19B8C65C0EF0}"/>
          </ac:spMkLst>
        </pc:spChg>
      </pc:sldChg>
      <pc:sldChg chg="del">
        <pc:chgData name="Joshua Abel" userId="22db0c3432e0c944" providerId="LiveId" clId="{A8917B05-7934-45CC-8DF8-2CC53EF4FA9D}" dt="2024-11-21T21:19:31.312" v="57" actId="47"/>
        <pc:sldMkLst>
          <pc:docMk/>
          <pc:sldMk cId="0" sldId="341"/>
        </pc:sldMkLst>
      </pc:sldChg>
      <pc:sldChg chg="add">
        <pc:chgData name="Joshua Abel" userId="22db0c3432e0c944" providerId="LiveId" clId="{A8917B05-7934-45CC-8DF8-2CC53EF4FA9D}" dt="2024-11-22T18:09:09.046" v="3136"/>
        <pc:sldMkLst>
          <pc:docMk/>
          <pc:sldMk cId="2025607742" sldId="341"/>
        </pc:sldMkLst>
      </pc:sldChg>
      <pc:sldChg chg="del">
        <pc:chgData name="Joshua Abel" userId="22db0c3432e0c944" providerId="LiveId" clId="{A8917B05-7934-45CC-8DF8-2CC53EF4FA9D}" dt="2024-11-21T21:19:31.312" v="57" actId="47"/>
        <pc:sldMkLst>
          <pc:docMk/>
          <pc:sldMk cId="0" sldId="342"/>
        </pc:sldMkLst>
      </pc:sldChg>
      <pc:sldChg chg="addSp modSp add mod">
        <pc:chgData name="Joshua Abel" userId="22db0c3432e0c944" providerId="LiveId" clId="{A8917B05-7934-45CC-8DF8-2CC53EF4FA9D}" dt="2024-11-22T18:14:04.800" v="3601" actId="114"/>
        <pc:sldMkLst>
          <pc:docMk/>
          <pc:sldMk cId="3955170163" sldId="342"/>
        </pc:sldMkLst>
      </pc:sldChg>
      <pc:sldChg chg="del">
        <pc:chgData name="Joshua Abel" userId="22db0c3432e0c944" providerId="LiveId" clId="{A8917B05-7934-45CC-8DF8-2CC53EF4FA9D}" dt="2024-11-21T21:19:31.312" v="57" actId="47"/>
        <pc:sldMkLst>
          <pc:docMk/>
          <pc:sldMk cId="0" sldId="343"/>
        </pc:sldMkLst>
      </pc:sldChg>
      <pc:sldChg chg="addSp delSp modSp new mod">
        <pc:chgData name="Joshua Abel" userId="22db0c3432e0c944" providerId="LiveId" clId="{A8917B05-7934-45CC-8DF8-2CC53EF4FA9D}" dt="2024-11-26T17:45:19.467" v="5589" actId="20577"/>
        <pc:sldMkLst>
          <pc:docMk/>
          <pc:sldMk cId="278424594" sldId="343"/>
        </pc:sldMkLst>
        <pc:spChg chg="add mod">
          <ac:chgData name="Joshua Abel" userId="22db0c3432e0c944" providerId="LiveId" clId="{A8917B05-7934-45CC-8DF8-2CC53EF4FA9D}" dt="2024-11-26T17:45:19.467" v="5589" actId="20577"/>
          <ac:spMkLst>
            <pc:docMk/>
            <pc:sldMk cId="278424594" sldId="343"/>
            <ac:spMk id="14" creationId="{4A9587EA-43A3-664C-579E-105B1F4485A4}"/>
          </ac:spMkLst>
        </pc:spChg>
      </pc:sldChg>
      <pc:sldChg chg="del">
        <pc:chgData name="Joshua Abel" userId="22db0c3432e0c944" providerId="LiveId" clId="{A8917B05-7934-45CC-8DF8-2CC53EF4FA9D}" dt="2024-11-21T21:19:31.312" v="57" actId="47"/>
        <pc:sldMkLst>
          <pc:docMk/>
          <pc:sldMk cId="0" sldId="344"/>
        </pc:sldMkLst>
      </pc:sldChg>
      <pc:sldChg chg="addSp delSp modSp add mod">
        <pc:chgData name="Joshua Abel" userId="22db0c3432e0c944" providerId="LiveId" clId="{A8917B05-7934-45CC-8DF8-2CC53EF4FA9D}" dt="2024-11-26T17:33:50.001" v="4961" actId="400"/>
        <pc:sldMkLst>
          <pc:docMk/>
          <pc:sldMk cId="1303202333" sldId="344"/>
        </pc:sldMkLst>
        <pc:spChg chg="add mod">
          <ac:chgData name="Joshua Abel" userId="22db0c3432e0c944" providerId="LiveId" clId="{A8917B05-7934-45CC-8DF8-2CC53EF4FA9D}" dt="2024-11-26T17:32:21.788" v="4887" actId="15"/>
          <ac:spMkLst>
            <pc:docMk/>
            <pc:sldMk cId="1303202333" sldId="344"/>
            <ac:spMk id="2" creationId="{212F1FC3-5D38-B90E-AC6C-4BDA9B47C5C6}"/>
          </ac:spMkLst>
        </pc:spChg>
        <pc:spChg chg="add mod">
          <ac:chgData name="Joshua Abel" userId="22db0c3432e0c944" providerId="LiveId" clId="{A8917B05-7934-45CC-8DF8-2CC53EF4FA9D}" dt="2024-11-26T17:33:40.386" v="4960" actId="12"/>
          <ac:spMkLst>
            <pc:docMk/>
            <pc:sldMk cId="1303202333" sldId="344"/>
            <ac:spMk id="3" creationId="{D74106EB-64E3-1D71-3099-F50F7298E39F}"/>
          </ac:spMkLst>
        </pc:spChg>
        <pc:spChg chg="mod">
          <ac:chgData name="Joshua Abel" userId="22db0c3432e0c944" providerId="LiveId" clId="{A8917B05-7934-45CC-8DF8-2CC53EF4FA9D}" dt="2024-11-26T17:30:50.709" v="4822" actId="20577"/>
          <ac:spMkLst>
            <pc:docMk/>
            <pc:sldMk cId="1303202333" sldId="344"/>
            <ac:spMk id="6" creationId="{1D9240DE-FC09-06F4-764A-5C4516AF78BC}"/>
          </ac:spMkLst>
        </pc:spChg>
        <pc:spChg chg="mod">
          <ac:chgData name="Joshua Abel" userId="22db0c3432e0c944" providerId="LiveId" clId="{A8917B05-7934-45CC-8DF8-2CC53EF4FA9D}" dt="2024-11-26T17:33:50.001" v="4961" actId="400"/>
          <ac:spMkLst>
            <pc:docMk/>
            <pc:sldMk cId="1303202333" sldId="344"/>
            <ac:spMk id="7" creationId="{4FB40144-B4D3-AFFA-03B7-4933721C1033}"/>
          </ac:spMkLst>
        </pc:spChg>
      </pc:sldChg>
      <pc:sldChg chg="del">
        <pc:chgData name="Joshua Abel" userId="22db0c3432e0c944" providerId="LiveId" clId="{A8917B05-7934-45CC-8DF8-2CC53EF4FA9D}" dt="2024-11-21T21:19:31.312" v="57" actId="47"/>
        <pc:sldMkLst>
          <pc:docMk/>
          <pc:sldMk cId="0" sldId="345"/>
        </pc:sldMkLst>
      </pc:sldChg>
      <pc:sldChg chg="addSp modSp add mod">
        <pc:chgData name="Joshua Abel" userId="22db0c3432e0c944" providerId="LiveId" clId="{A8917B05-7934-45CC-8DF8-2CC53EF4FA9D}" dt="2024-11-26T17:40:45.108" v="5256" actId="20577"/>
        <pc:sldMkLst>
          <pc:docMk/>
          <pc:sldMk cId="2037957449" sldId="345"/>
        </pc:sldMkLst>
        <pc:spChg chg="mod">
          <ac:chgData name="Joshua Abel" userId="22db0c3432e0c944" providerId="LiveId" clId="{A8917B05-7934-45CC-8DF8-2CC53EF4FA9D}" dt="2024-11-26T17:38:11.984" v="5072" actId="20577"/>
          <ac:spMkLst>
            <pc:docMk/>
            <pc:sldMk cId="2037957449" sldId="345"/>
            <ac:spMk id="2" creationId="{EC4A1CFC-7481-25E4-ABED-3727784876E3}"/>
          </ac:spMkLst>
        </pc:spChg>
        <pc:spChg chg="mod">
          <ac:chgData name="Joshua Abel" userId="22db0c3432e0c944" providerId="LiveId" clId="{A8917B05-7934-45CC-8DF8-2CC53EF4FA9D}" dt="2024-11-26T17:40:45.108" v="5256" actId="20577"/>
          <ac:spMkLst>
            <pc:docMk/>
            <pc:sldMk cId="2037957449" sldId="345"/>
            <ac:spMk id="3" creationId="{B6F85EF0-627B-2191-ED12-C37F2CF9814D}"/>
          </ac:spMkLst>
        </pc:spChg>
        <pc:spChg chg="add mod">
          <ac:chgData name="Joshua Abel" userId="22db0c3432e0c944" providerId="LiveId" clId="{A8917B05-7934-45CC-8DF8-2CC53EF4FA9D}" dt="2024-11-26T17:38:03.792" v="5070" actId="1076"/>
          <ac:spMkLst>
            <pc:docMk/>
            <pc:sldMk cId="2037957449" sldId="345"/>
            <ac:spMk id="4" creationId="{6183E341-D5AB-0A0B-52DC-5EC8A1973FC3}"/>
          </ac:spMkLst>
        </pc:spChg>
        <pc:spChg chg="mod">
          <ac:chgData name="Joshua Abel" userId="22db0c3432e0c944" providerId="LiveId" clId="{A8917B05-7934-45CC-8DF8-2CC53EF4FA9D}" dt="2024-11-26T17:37:29.883" v="5054" actId="6549"/>
          <ac:spMkLst>
            <pc:docMk/>
            <pc:sldMk cId="2037957449" sldId="345"/>
            <ac:spMk id="7" creationId="{C362D4C3-80B9-C307-FE2F-6891BF626054}"/>
          </ac:spMkLst>
        </pc:spChg>
      </pc:sldChg>
      <pc:sldChg chg="del">
        <pc:chgData name="Joshua Abel" userId="22db0c3432e0c944" providerId="LiveId" clId="{A8917B05-7934-45CC-8DF8-2CC53EF4FA9D}" dt="2024-11-21T21:19:31.312" v="57" actId="47"/>
        <pc:sldMkLst>
          <pc:docMk/>
          <pc:sldMk cId="0" sldId="346"/>
        </pc:sldMkLst>
      </pc:sldChg>
      <pc:sldChg chg="delSp modSp add mod">
        <pc:chgData name="Joshua Abel" userId="22db0c3432e0c944" providerId="LiveId" clId="{A8917B05-7934-45CC-8DF8-2CC53EF4FA9D}" dt="2024-11-26T17:44:44.172" v="5568" actId="20577"/>
        <pc:sldMkLst>
          <pc:docMk/>
          <pc:sldMk cId="2649568814" sldId="346"/>
        </pc:sldMkLst>
        <pc:spChg chg="mod">
          <ac:chgData name="Joshua Abel" userId="22db0c3432e0c944" providerId="LiveId" clId="{A8917B05-7934-45CC-8DF8-2CC53EF4FA9D}" dt="2024-11-26T17:44:44.172" v="5568" actId="20577"/>
          <ac:spMkLst>
            <pc:docMk/>
            <pc:sldMk cId="2649568814" sldId="346"/>
            <ac:spMk id="2" creationId="{FEA1AC65-80EC-6A4B-4FE4-A44C5E49497B}"/>
          </ac:spMkLst>
        </pc:spChg>
        <pc:spChg chg="mod">
          <ac:chgData name="Joshua Abel" userId="22db0c3432e0c944" providerId="LiveId" clId="{A8917B05-7934-45CC-8DF8-2CC53EF4FA9D}" dt="2024-11-26T17:42:39.804" v="5259" actId="1076"/>
          <ac:spMkLst>
            <pc:docMk/>
            <pc:sldMk cId="2649568814" sldId="346"/>
            <ac:spMk id="3" creationId="{E51597EB-685C-DA6D-3E5C-15E9E60456DD}"/>
          </ac:spMkLst>
        </pc:spChg>
        <pc:spChg chg="mod">
          <ac:chgData name="Joshua Abel" userId="22db0c3432e0c944" providerId="LiveId" clId="{A8917B05-7934-45CC-8DF8-2CC53EF4FA9D}" dt="2024-11-26T17:43:34.900" v="5367" actId="1038"/>
          <ac:spMkLst>
            <pc:docMk/>
            <pc:sldMk cId="2649568814" sldId="346"/>
            <ac:spMk id="4" creationId="{C79F5304-7230-28C2-7BF5-01D46A6240EC}"/>
          </ac:spMkLst>
        </pc:spChg>
      </pc:sldChg>
      <pc:sldChg chg="del">
        <pc:chgData name="Joshua Abel" userId="22db0c3432e0c944" providerId="LiveId" clId="{A8917B05-7934-45CC-8DF8-2CC53EF4FA9D}" dt="2024-11-21T21:19:31.312" v="57" actId="47"/>
        <pc:sldMkLst>
          <pc:docMk/>
          <pc:sldMk cId="0" sldId="347"/>
        </pc:sldMkLst>
      </pc:sldChg>
      <pc:sldChg chg="modSp add mod">
        <pc:chgData name="Joshua Abel" userId="22db0c3432e0c944" providerId="LiveId" clId="{A8917B05-7934-45CC-8DF8-2CC53EF4FA9D}" dt="2024-11-26T18:04:54.340" v="5595" actId="20577"/>
        <pc:sldMkLst>
          <pc:docMk/>
          <pc:sldMk cId="3202033808" sldId="347"/>
        </pc:sldMkLst>
        <pc:spChg chg="mod">
          <ac:chgData name="Joshua Abel" userId="22db0c3432e0c944" providerId="LiveId" clId="{A8917B05-7934-45CC-8DF8-2CC53EF4FA9D}" dt="2024-11-26T18:04:54.340" v="5595" actId="20577"/>
          <ac:spMkLst>
            <pc:docMk/>
            <pc:sldMk cId="3202033808" sldId="347"/>
            <ac:spMk id="2" creationId="{816A9B8D-67C5-1885-62E6-912A128D9FE5}"/>
          </ac:spMkLst>
        </pc:spChg>
      </pc:sldChg>
      <pc:sldChg chg="del">
        <pc:chgData name="Joshua Abel" userId="22db0c3432e0c944" providerId="LiveId" clId="{A8917B05-7934-45CC-8DF8-2CC53EF4FA9D}" dt="2024-11-21T21:19:31.312" v="57" actId="47"/>
        <pc:sldMkLst>
          <pc:docMk/>
          <pc:sldMk cId="0" sldId="348"/>
        </pc:sldMkLst>
      </pc:sldChg>
      <pc:sldChg chg="addSp delSp modSp new mod">
        <pc:chgData name="Joshua Abel" userId="22db0c3432e0c944" providerId="LiveId" clId="{A8917B05-7934-45CC-8DF8-2CC53EF4FA9D}" dt="2024-11-26T18:23:32.847" v="5937" actId="20577"/>
        <pc:sldMkLst>
          <pc:docMk/>
          <pc:sldMk cId="1309613880" sldId="348"/>
        </pc:sldMkLst>
        <pc:spChg chg="add mod">
          <ac:chgData name="Joshua Abel" userId="22db0c3432e0c944" providerId="LiveId" clId="{A8917B05-7934-45CC-8DF8-2CC53EF4FA9D}" dt="2024-11-26T18:18:46.241" v="5703" actId="14100"/>
          <ac:spMkLst>
            <pc:docMk/>
            <pc:sldMk cId="1309613880" sldId="348"/>
            <ac:spMk id="6" creationId="{948388C7-06E4-C470-3A3C-F246703A3CAF}"/>
          </ac:spMkLst>
        </pc:spChg>
        <pc:spChg chg="add mod">
          <ac:chgData name="Joshua Abel" userId="22db0c3432e0c944" providerId="LiveId" clId="{A8917B05-7934-45CC-8DF8-2CC53EF4FA9D}" dt="2024-11-26T18:18:36.313" v="5701" actId="14100"/>
          <ac:spMkLst>
            <pc:docMk/>
            <pc:sldMk cId="1309613880" sldId="348"/>
            <ac:spMk id="7" creationId="{249D47F9-0DA0-D6F9-B74F-2A8F8B87C7A8}"/>
          </ac:spMkLst>
        </pc:spChg>
        <pc:spChg chg="add mod">
          <ac:chgData name="Joshua Abel" userId="22db0c3432e0c944" providerId="LiveId" clId="{A8917B05-7934-45CC-8DF8-2CC53EF4FA9D}" dt="2024-11-26T18:19:09.130" v="5709" actId="14100"/>
          <ac:spMkLst>
            <pc:docMk/>
            <pc:sldMk cId="1309613880" sldId="348"/>
            <ac:spMk id="8" creationId="{380E5EB6-51B8-7C0C-181F-EB1A88F27E2A}"/>
          </ac:spMkLst>
        </pc:spChg>
        <pc:spChg chg="add mod">
          <ac:chgData name="Joshua Abel" userId="22db0c3432e0c944" providerId="LiveId" clId="{A8917B05-7934-45CC-8DF8-2CC53EF4FA9D}" dt="2024-11-26T18:20:36.382" v="5823" actId="1038"/>
          <ac:spMkLst>
            <pc:docMk/>
            <pc:sldMk cId="1309613880" sldId="348"/>
            <ac:spMk id="9" creationId="{6A2ED699-F614-C6D3-323D-292DD9D686FC}"/>
          </ac:spMkLst>
        </pc:spChg>
        <pc:spChg chg="add mod">
          <ac:chgData name="Joshua Abel" userId="22db0c3432e0c944" providerId="LiveId" clId="{A8917B05-7934-45CC-8DF8-2CC53EF4FA9D}" dt="2024-11-26T18:21:37.981" v="5844" actId="1076"/>
          <ac:spMkLst>
            <pc:docMk/>
            <pc:sldMk cId="1309613880" sldId="348"/>
            <ac:spMk id="14" creationId="{7AAC3037-F9AD-CD27-5924-6EBE628E71B7}"/>
          </ac:spMkLst>
        </pc:spChg>
        <pc:spChg chg="add mod">
          <ac:chgData name="Joshua Abel" userId="22db0c3432e0c944" providerId="LiveId" clId="{A8917B05-7934-45CC-8DF8-2CC53EF4FA9D}" dt="2024-11-26T18:23:32.847" v="5937" actId="20577"/>
          <ac:spMkLst>
            <pc:docMk/>
            <pc:sldMk cId="1309613880" sldId="348"/>
            <ac:spMk id="17" creationId="{C35D6CF4-A3CD-F417-9144-1BF42EA88422}"/>
          </ac:spMkLst>
        </pc:spChg>
        <pc:picChg chg="add mod">
          <ac:chgData name="Joshua Abel" userId="22db0c3432e0c944" providerId="LiveId" clId="{A8917B05-7934-45CC-8DF8-2CC53EF4FA9D}" dt="2024-11-26T18:21:35.795" v="5843" actId="1076"/>
          <ac:picMkLst>
            <pc:docMk/>
            <pc:sldMk cId="1309613880" sldId="348"/>
            <ac:picMk id="5" creationId="{87D00332-8193-89FE-671C-FBE4813F06F6}"/>
          </ac:picMkLst>
        </pc:picChg>
        <pc:cxnChg chg="add mod">
          <ac:chgData name="Joshua Abel" userId="22db0c3432e0c944" providerId="LiveId" clId="{A8917B05-7934-45CC-8DF8-2CC53EF4FA9D}" dt="2024-11-26T18:20:50.260" v="5825" actId="13822"/>
          <ac:cxnSpMkLst>
            <pc:docMk/>
            <pc:sldMk cId="1309613880" sldId="348"/>
            <ac:cxnSpMk id="11" creationId="{22585848-1B0F-62C8-EC2F-00E71805E656}"/>
          </ac:cxnSpMkLst>
        </pc:cxnChg>
        <pc:cxnChg chg="add mod">
          <ac:chgData name="Joshua Abel" userId="22db0c3432e0c944" providerId="LiveId" clId="{A8917B05-7934-45CC-8DF8-2CC53EF4FA9D}" dt="2024-11-26T18:21:02.067" v="5828" actId="14100"/>
          <ac:cxnSpMkLst>
            <pc:docMk/>
            <pc:sldMk cId="1309613880" sldId="348"/>
            <ac:cxnSpMk id="12" creationId="{BE3C3663-696D-F161-1C22-58D7684958CE}"/>
          </ac:cxnSpMkLst>
        </pc:cxnChg>
        <pc:cxnChg chg="add mod">
          <ac:chgData name="Joshua Abel" userId="22db0c3432e0c944" providerId="LiveId" clId="{A8917B05-7934-45CC-8DF8-2CC53EF4FA9D}" dt="2024-11-26T18:21:46.440" v="5847" actId="14100"/>
          <ac:cxnSpMkLst>
            <pc:docMk/>
            <pc:sldMk cId="1309613880" sldId="348"/>
            <ac:cxnSpMk id="15" creationId="{6F2AD07D-7DD4-428F-6CB0-B83C9A94EB59}"/>
          </ac:cxnSpMkLst>
        </pc:cxnChg>
      </pc:sldChg>
      <pc:sldChg chg="del">
        <pc:chgData name="Joshua Abel" userId="22db0c3432e0c944" providerId="LiveId" clId="{A8917B05-7934-45CC-8DF8-2CC53EF4FA9D}" dt="2024-11-21T21:19:31.312" v="57" actId="47"/>
        <pc:sldMkLst>
          <pc:docMk/>
          <pc:sldMk cId="0" sldId="349"/>
        </pc:sldMkLst>
      </pc:sldChg>
      <pc:sldChg chg="del">
        <pc:chgData name="Joshua Abel" userId="22db0c3432e0c944" providerId="LiveId" clId="{A8917B05-7934-45CC-8DF8-2CC53EF4FA9D}" dt="2024-11-21T21:19:31.312" v="57" actId="47"/>
        <pc:sldMkLst>
          <pc:docMk/>
          <pc:sldMk cId="0" sldId="350"/>
        </pc:sldMkLst>
      </pc:sldChg>
      <pc:sldChg chg="del">
        <pc:chgData name="Joshua Abel" userId="22db0c3432e0c944" providerId="LiveId" clId="{A8917B05-7934-45CC-8DF8-2CC53EF4FA9D}" dt="2024-11-21T21:19:31.312" v="57" actId="47"/>
        <pc:sldMkLst>
          <pc:docMk/>
          <pc:sldMk cId="0" sldId="351"/>
        </pc:sldMkLst>
      </pc:sldChg>
      <pc:sldChg chg="del">
        <pc:chgData name="Joshua Abel" userId="22db0c3432e0c944" providerId="LiveId" clId="{A8917B05-7934-45CC-8DF8-2CC53EF4FA9D}" dt="2024-11-21T21:19:31.312" v="57" actId="47"/>
        <pc:sldMkLst>
          <pc:docMk/>
          <pc:sldMk cId="0" sldId="352"/>
        </pc:sldMkLst>
      </pc:sldChg>
      <pc:sldChg chg="del">
        <pc:chgData name="Joshua Abel" userId="22db0c3432e0c944" providerId="LiveId" clId="{A8917B05-7934-45CC-8DF8-2CC53EF4FA9D}" dt="2024-11-21T21:19:31.312" v="57" actId="47"/>
        <pc:sldMkLst>
          <pc:docMk/>
          <pc:sldMk cId="1403884767" sldId="353"/>
        </pc:sldMkLst>
      </pc:sldChg>
      <pc:sldChg chg="del">
        <pc:chgData name="Joshua Abel" userId="22db0c3432e0c944" providerId="LiveId" clId="{A8917B05-7934-45CC-8DF8-2CC53EF4FA9D}" dt="2024-11-21T21:19:31.312" v="57" actId="47"/>
        <pc:sldMkLst>
          <pc:docMk/>
          <pc:sldMk cId="2946121588" sldId="354"/>
        </pc:sldMkLst>
      </pc:sldChg>
      <pc:sldChg chg="del">
        <pc:chgData name="Joshua Abel" userId="22db0c3432e0c944" providerId="LiveId" clId="{A8917B05-7934-45CC-8DF8-2CC53EF4FA9D}" dt="2024-11-21T21:19:31.312" v="57" actId="47"/>
        <pc:sldMkLst>
          <pc:docMk/>
          <pc:sldMk cId="0" sldId="355"/>
        </pc:sldMkLst>
      </pc:sldChg>
      <pc:sldChg chg="del">
        <pc:chgData name="Joshua Abel" userId="22db0c3432e0c944" providerId="LiveId" clId="{A8917B05-7934-45CC-8DF8-2CC53EF4FA9D}" dt="2024-11-21T21:19:31.312" v="57" actId="47"/>
        <pc:sldMkLst>
          <pc:docMk/>
          <pc:sldMk cId="0" sldId="356"/>
        </pc:sldMkLst>
      </pc:sldChg>
      <pc:sldChg chg="del">
        <pc:chgData name="Joshua Abel" userId="22db0c3432e0c944" providerId="LiveId" clId="{A8917B05-7934-45CC-8DF8-2CC53EF4FA9D}" dt="2024-11-21T21:19:31.312" v="57" actId="47"/>
        <pc:sldMkLst>
          <pc:docMk/>
          <pc:sldMk cId="0" sldId="357"/>
        </pc:sldMkLst>
      </pc:sldChg>
      <pc:sldChg chg="del">
        <pc:chgData name="Joshua Abel" userId="22db0c3432e0c944" providerId="LiveId" clId="{A8917B05-7934-45CC-8DF8-2CC53EF4FA9D}" dt="2024-11-21T21:19:31.312" v="57" actId="47"/>
        <pc:sldMkLst>
          <pc:docMk/>
          <pc:sldMk cId="0" sldId="358"/>
        </pc:sldMkLst>
      </pc:sldChg>
      <pc:sldChg chg="del">
        <pc:chgData name="Joshua Abel" userId="22db0c3432e0c944" providerId="LiveId" clId="{A8917B05-7934-45CC-8DF8-2CC53EF4FA9D}" dt="2024-11-21T21:19:31.312" v="57" actId="47"/>
        <pc:sldMkLst>
          <pc:docMk/>
          <pc:sldMk cId="0" sldId="359"/>
        </pc:sldMkLst>
      </pc:sldChg>
      <pc:sldChg chg="del">
        <pc:chgData name="Joshua Abel" userId="22db0c3432e0c944" providerId="LiveId" clId="{A8917B05-7934-45CC-8DF8-2CC53EF4FA9D}" dt="2024-11-21T21:19:31.312" v="57" actId="47"/>
        <pc:sldMkLst>
          <pc:docMk/>
          <pc:sldMk cId="0" sldId="360"/>
        </pc:sldMkLst>
      </pc:sldChg>
      <pc:sldChg chg="del">
        <pc:chgData name="Joshua Abel" userId="22db0c3432e0c944" providerId="LiveId" clId="{A8917B05-7934-45CC-8DF8-2CC53EF4FA9D}" dt="2024-11-21T21:19:31.312" v="57" actId="47"/>
        <pc:sldMkLst>
          <pc:docMk/>
          <pc:sldMk cId="0" sldId="361"/>
        </pc:sldMkLst>
      </pc:sldChg>
      <pc:sldChg chg="del">
        <pc:chgData name="Joshua Abel" userId="22db0c3432e0c944" providerId="LiveId" clId="{A8917B05-7934-45CC-8DF8-2CC53EF4FA9D}" dt="2024-11-21T21:19:31.312" v="57" actId="47"/>
        <pc:sldMkLst>
          <pc:docMk/>
          <pc:sldMk cId="0" sldId="362"/>
        </pc:sldMkLst>
      </pc:sldChg>
      <pc:sldChg chg="del">
        <pc:chgData name="Joshua Abel" userId="22db0c3432e0c944" providerId="LiveId" clId="{A8917B05-7934-45CC-8DF8-2CC53EF4FA9D}" dt="2024-11-21T21:19:31.312" v="57" actId="47"/>
        <pc:sldMkLst>
          <pc:docMk/>
          <pc:sldMk cId="2988654224" sldId="363"/>
        </pc:sldMkLst>
      </pc:sldChg>
      <pc:sldChg chg="del">
        <pc:chgData name="Joshua Abel" userId="22db0c3432e0c944" providerId="LiveId" clId="{A8917B05-7934-45CC-8DF8-2CC53EF4FA9D}" dt="2024-11-21T21:19:31.312" v="57" actId="47"/>
        <pc:sldMkLst>
          <pc:docMk/>
          <pc:sldMk cId="768091820" sldId="364"/>
        </pc:sldMkLst>
      </pc:sldChg>
      <pc:sldChg chg="del">
        <pc:chgData name="Joshua Abel" userId="22db0c3432e0c944" providerId="LiveId" clId="{A8917B05-7934-45CC-8DF8-2CC53EF4FA9D}" dt="2024-11-21T21:19:31.312" v="57" actId="47"/>
        <pc:sldMkLst>
          <pc:docMk/>
          <pc:sldMk cId="1616576795" sldId="365"/>
        </pc:sldMkLst>
      </pc:sldChg>
      <pc:sldChg chg="del">
        <pc:chgData name="Joshua Abel" userId="22db0c3432e0c944" providerId="LiveId" clId="{A8917B05-7934-45CC-8DF8-2CC53EF4FA9D}" dt="2024-11-21T21:19:31.312" v="57" actId="47"/>
        <pc:sldMkLst>
          <pc:docMk/>
          <pc:sldMk cId="1641830990" sldId="366"/>
        </pc:sldMkLst>
      </pc:sldChg>
      <pc:sldChg chg="del">
        <pc:chgData name="Joshua Abel" userId="22db0c3432e0c944" providerId="LiveId" clId="{A8917B05-7934-45CC-8DF8-2CC53EF4FA9D}" dt="2024-11-21T21:19:31.312" v="57" actId="47"/>
        <pc:sldMkLst>
          <pc:docMk/>
          <pc:sldMk cId="4150660133" sldId="367"/>
        </pc:sldMkLst>
      </pc:sldChg>
      <pc:sldChg chg="del">
        <pc:chgData name="Joshua Abel" userId="22db0c3432e0c944" providerId="LiveId" clId="{A8917B05-7934-45CC-8DF8-2CC53EF4FA9D}" dt="2024-11-21T21:19:31.312" v="57" actId="47"/>
        <pc:sldMkLst>
          <pc:docMk/>
          <pc:sldMk cId="2309839611" sldId="368"/>
        </pc:sldMkLst>
      </pc:sldChg>
      <pc:sldChg chg="del">
        <pc:chgData name="Joshua Abel" userId="22db0c3432e0c944" providerId="LiveId" clId="{A8917B05-7934-45CC-8DF8-2CC53EF4FA9D}" dt="2024-11-21T21:19:31.312" v="57" actId="47"/>
        <pc:sldMkLst>
          <pc:docMk/>
          <pc:sldMk cId="3902919855" sldId="369"/>
        </pc:sldMkLst>
      </pc:sldChg>
      <pc:sldChg chg="del">
        <pc:chgData name="Joshua Abel" userId="22db0c3432e0c944" providerId="LiveId" clId="{A8917B05-7934-45CC-8DF8-2CC53EF4FA9D}" dt="2024-11-21T21:19:31.312" v="57" actId="47"/>
        <pc:sldMkLst>
          <pc:docMk/>
          <pc:sldMk cId="3496321676" sldId="370"/>
        </pc:sldMkLst>
      </pc:sldChg>
      <pc:sldChg chg="del">
        <pc:chgData name="Joshua Abel" userId="22db0c3432e0c944" providerId="LiveId" clId="{A8917B05-7934-45CC-8DF8-2CC53EF4FA9D}" dt="2024-11-21T21:19:31.312" v="57" actId="47"/>
        <pc:sldMkLst>
          <pc:docMk/>
          <pc:sldMk cId="1665077628" sldId="371"/>
        </pc:sldMkLst>
      </pc:sldChg>
      <pc:sldChg chg="del">
        <pc:chgData name="Joshua Abel" userId="22db0c3432e0c944" providerId="LiveId" clId="{A8917B05-7934-45CC-8DF8-2CC53EF4FA9D}" dt="2024-11-21T21:19:31.312" v="57" actId="47"/>
        <pc:sldMkLst>
          <pc:docMk/>
          <pc:sldMk cId="873307381" sldId="372"/>
        </pc:sldMkLst>
      </pc:sldChg>
      <pc:sldChg chg="del">
        <pc:chgData name="Joshua Abel" userId="22db0c3432e0c944" providerId="LiveId" clId="{A8917B05-7934-45CC-8DF8-2CC53EF4FA9D}" dt="2024-11-21T21:19:31.312" v="57" actId="47"/>
        <pc:sldMkLst>
          <pc:docMk/>
          <pc:sldMk cId="1036652244" sldId="373"/>
        </pc:sldMkLst>
      </pc:sldChg>
      <pc:sldChg chg="del">
        <pc:chgData name="Joshua Abel" userId="22db0c3432e0c944" providerId="LiveId" clId="{A8917B05-7934-45CC-8DF8-2CC53EF4FA9D}" dt="2024-11-21T21:19:31.312" v="57" actId="47"/>
        <pc:sldMkLst>
          <pc:docMk/>
          <pc:sldMk cId="3479846511" sldId="374"/>
        </pc:sldMkLst>
      </pc:sldChg>
      <pc:sldChg chg="del">
        <pc:chgData name="Joshua Abel" userId="22db0c3432e0c944" providerId="LiveId" clId="{A8917B05-7934-45CC-8DF8-2CC53EF4FA9D}" dt="2024-11-21T21:19:31.312" v="57" actId="47"/>
        <pc:sldMkLst>
          <pc:docMk/>
          <pc:sldMk cId="4094513642" sldId="375"/>
        </pc:sldMkLst>
      </pc:sldChg>
      <pc:sldChg chg="del">
        <pc:chgData name="Joshua Abel" userId="22db0c3432e0c944" providerId="LiveId" clId="{A8917B05-7934-45CC-8DF8-2CC53EF4FA9D}" dt="2024-11-21T21:19:31.312" v="57" actId="47"/>
        <pc:sldMkLst>
          <pc:docMk/>
          <pc:sldMk cId="1498339955" sldId="376"/>
        </pc:sldMkLst>
      </pc:sldChg>
      <pc:sldChg chg="del">
        <pc:chgData name="Joshua Abel" userId="22db0c3432e0c944" providerId="LiveId" clId="{A8917B05-7934-45CC-8DF8-2CC53EF4FA9D}" dt="2024-11-21T21:19:31.312" v="57" actId="47"/>
        <pc:sldMkLst>
          <pc:docMk/>
          <pc:sldMk cId="2453714782" sldId="377"/>
        </pc:sldMkLst>
      </pc:sldChg>
      <pc:sldChg chg="del">
        <pc:chgData name="Joshua Abel" userId="22db0c3432e0c944" providerId="LiveId" clId="{A8917B05-7934-45CC-8DF8-2CC53EF4FA9D}" dt="2024-11-21T21:19:31.312" v="57" actId="47"/>
        <pc:sldMkLst>
          <pc:docMk/>
          <pc:sldMk cId="939312631" sldId="378"/>
        </pc:sldMkLst>
      </pc:sldChg>
      <pc:sldChg chg="del">
        <pc:chgData name="Joshua Abel" userId="22db0c3432e0c944" providerId="LiveId" clId="{A8917B05-7934-45CC-8DF8-2CC53EF4FA9D}" dt="2024-11-21T21:19:31.312" v="57" actId="47"/>
        <pc:sldMkLst>
          <pc:docMk/>
          <pc:sldMk cId="1258584805" sldId="380"/>
        </pc:sldMkLst>
      </pc:sldChg>
      <pc:sldChg chg="del">
        <pc:chgData name="Joshua Abel" userId="22db0c3432e0c944" providerId="LiveId" clId="{A8917B05-7934-45CC-8DF8-2CC53EF4FA9D}" dt="2024-11-21T21:19:31.312" v="57" actId="47"/>
        <pc:sldMkLst>
          <pc:docMk/>
          <pc:sldMk cId="39371027" sldId="381"/>
        </pc:sldMkLst>
      </pc:sldChg>
      <pc:sldChg chg="del">
        <pc:chgData name="Joshua Abel" userId="22db0c3432e0c944" providerId="LiveId" clId="{A8917B05-7934-45CC-8DF8-2CC53EF4FA9D}" dt="2024-11-21T21:19:31.312" v="57" actId="47"/>
        <pc:sldMkLst>
          <pc:docMk/>
          <pc:sldMk cId="2885274017" sldId="382"/>
        </pc:sldMkLst>
      </pc:sldChg>
      <pc:sldChg chg="del">
        <pc:chgData name="Joshua Abel" userId="22db0c3432e0c944" providerId="LiveId" clId="{A8917B05-7934-45CC-8DF8-2CC53EF4FA9D}" dt="2024-11-21T21:19:31.312" v="57" actId="47"/>
        <pc:sldMkLst>
          <pc:docMk/>
          <pc:sldMk cId="1916130036" sldId="383"/>
        </pc:sldMkLst>
      </pc:sldChg>
      <pc:sldChg chg="del">
        <pc:chgData name="Joshua Abel" userId="22db0c3432e0c944" providerId="LiveId" clId="{A8917B05-7934-45CC-8DF8-2CC53EF4FA9D}" dt="2024-11-21T21:19:31.312" v="57" actId="47"/>
        <pc:sldMkLst>
          <pc:docMk/>
          <pc:sldMk cId="803427050" sldId="384"/>
        </pc:sldMkLst>
      </pc:sldChg>
      <pc:sldChg chg="del">
        <pc:chgData name="Joshua Abel" userId="22db0c3432e0c944" providerId="LiveId" clId="{A8917B05-7934-45CC-8DF8-2CC53EF4FA9D}" dt="2024-11-21T21:19:31.312" v="57" actId="47"/>
        <pc:sldMkLst>
          <pc:docMk/>
          <pc:sldMk cId="4036372213" sldId="385"/>
        </pc:sldMkLst>
      </pc:sldChg>
      <pc:sldChg chg="del">
        <pc:chgData name="Joshua Abel" userId="22db0c3432e0c944" providerId="LiveId" clId="{A8917B05-7934-45CC-8DF8-2CC53EF4FA9D}" dt="2024-11-21T21:19:31.312" v="57" actId="47"/>
        <pc:sldMkLst>
          <pc:docMk/>
          <pc:sldMk cId="2637882686" sldId="386"/>
        </pc:sldMkLst>
      </pc:sldChg>
      <pc:sldChg chg="del">
        <pc:chgData name="Joshua Abel" userId="22db0c3432e0c944" providerId="LiveId" clId="{A8917B05-7934-45CC-8DF8-2CC53EF4FA9D}" dt="2024-11-21T21:19:31.312" v="57" actId="47"/>
        <pc:sldMkLst>
          <pc:docMk/>
          <pc:sldMk cId="2379236311" sldId="387"/>
        </pc:sldMkLst>
      </pc:sldChg>
    </pc:docChg>
  </pc:docChgLst>
  <pc:docChgLst>
    <pc:chgData name="Joshua Abel" userId="22db0c3432e0c944" providerId="LiveId" clId="{E9FE4DC3-3AD4-4E8D-BF71-EE664A6BA587}"/>
    <pc:docChg chg="undo custSel addSld delSld modSld sldOrd addSection delSection">
      <pc:chgData name="Joshua Abel" userId="22db0c3432e0c944" providerId="LiveId" clId="{E9FE4DC3-3AD4-4E8D-BF71-EE664A6BA587}" dt="2024-11-21T19:40:29.141" v="9003" actId="478"/>
      <pc:docMkLst>
        <pc:docMk/>
      </pc:docMkLst>
      <pc:sldChg chg="delSp modSp mod">
        <pc:chgData name="Joshua Abel" userId="22db0c3432e0c944" providerId="LiveId" clId="{E9FE4DC3-3AD4-4E8D-BF71-EE664A6BA587}" dt="2024-11-21T19:40:29.141" v="9003" actId="478"/>
        <pc:sldMkLst>
          <pc:docMk/>
          <pc:sldMk cId="0" sldId="256"/>
        </pc:sldMkLst>
      </pc:sldChg>
      <pc:sldChg chg="del">
        <pc:chgData name="Joshua Abel" userId="22db0c3432e0c944" providerId="LiveId" clId="{E9FE4DC3-3AD4-4E8D-BF71-EE664A6BA587}" dt="2024-11-04T19:48:43.928" v="469" actId="47"/>
        <pc:sldMkLst>
          <pc:docMk/>
          <pc:sldMk cId="0" sldId="257"/>
        </pc:sldMkLst>
      </pc:sldChg>
      <pc:sldChg chg="del">
        <pc:chgData name="Joshua Abel" userId="22db0c3432e0c944" providerId="LiveId" clId="{E9FE4DC3-3AD4-4E8D-BF71-EE664A6BA587}" dt="2024-11-04T19:48:43.928" v="469" actId="47"/>
        <pc:sldMkLst>
          <pc:docMk/>
          <pc:sldMk cId="0" sldId="258"/>
        </pc:sldMkLst>
      </pc:sldChg>
      <pc:sldChg chg="del">
        <pc:chgData name="Joshua Abel" userId="22db0c3432e0c944" providerId="LiveId" clId="{E9FE4DC3-3AD4-4E8D-BF71-EE664A6BA587}" dt="2024-11-04T19:48:43.928" v="469" actId="47"/>
        <pc:sldMkLst>
          <pc:docMk/>
          <pc:sldMk cId="0" sldId="259"/>
        </pc:sldMkLst>
      </pc:sldChg>
      <pc:sldChg chg="modSp add del mod">
        <pc:chgData name="Joshua Abel" userId="22db0c3432e0c944" providerId="LiveId" clId="{E9FE4DC3-3AD4-4E8D-BF71-EE664A6BA587}" dt="2024-11-18T18:43:55.331" v="6166" actId="20577"/>
        <pc:sldMkLst>
          <pc:docMk/>
          <pc:sldMk cId="0" sldId="260"/>
        </pc:sldMkLst>
      </pc:sldChg>
      <pc:sldChg chg="modSp add del mod">
        <pc:chgData name="Joshua Abel" userId="22db0c3432e0c944" providerId="LiveId" clId="{E9FE4DC3-3AD4-4E8D-BF71-EE664A6BA587}" dt="2024-11-18T18:44:18.371" v="6219" actId="20577"/>
        <pc:sldMkLst>
          <pc:docMk/>
          <pc:sldMk cId="0" sldId="261"/>
        </pc:sldMkLst>
      </pc:sldChg>
      <pc:sldChg chg="modSp add del mod">
        <pc:chgData name="Joshua Abel" userId="22db0c3432e0c944" providerId="LiveId" clId="{E9FE4DC3-3AD4-4E8D-BF71-EE664A6BA587}" dt="2024-11-18T18:45:47.894" v="6296" actId="20577"/>
        <pc:sldMkLst>
          <pc:docMk/>
          <pc:sldMk cId="0" sldId="262"/>
        </pc:sldMkLst>
      </pc:sldChg>
      <pc:sldChg chg="addSp modSp add del mod">
        <pc:chgData name="Joshua Abel" userId="22db0c3432e0c944" providerId="LiveId" clId="{E9FE4DC3-3AD4-4E8D-BF71-EE664A6BA587}" dt="2024-11-18T18:46:50.166" v="6334" actId="313"/>
        <pc:sldMkLst>
          <pc:docMk/>
          <pc:sldMk cId="0" sldId="263"/>
        </pc:sldMkLst>
      </pc:sldChg>
      <pc:sldChg chg="add del">
        <pc:chgData name="Joshua Abel" userId="22db0c3432e0c944" providerId="LiveId" clId="{E9FE4DC3-3AD4-4E8D-BF71-EE664A6BA587}" dt="2024-11-11T22:31:08.661" v="4721"/>
        <pc:sldMkLst>
          <pc:docMk/>
          <pc:sldMk cId="0" sldId="264"/>
        </pc:sldMkLst>
      </pc:sldChg>
      <pc:sldChg chg="add del">
        <pc:chgData name="Joshua Abel" userId="22db0c3432e0c944" providerId="LiveId" clId="{E9FE4DC3-3AD4-4E8D-BF71-EE664A6BA587}" dt="2024-11-11T22:31:08.661" v="4721"/>
        <pc:sldMkLst>
          <pc:docMk/>
          <pc:sldMk cId="0" sldId="265"/>
        </pc:sldMkLst>
      </pc:sldChg>
      <pc:sldChg chg="add del">
        <pc:chgData name="Joshua Abel" userId="22db0c3432e0c944" providerId="LiveId" clId="{E9FE4DC3-3AD4-4E8D-BF71-EE664A6BA587}" dt="2024-11-11T22:31:08.661" v="4721"/>
        <pc:sldMkLst>
          <pc:docMk/>
          <pc:sldMk cId="0" sldId="266"/>
        </pc:sldMkLst>
      </pc:sldChg>
      <pc:sldChg chg="addSp delSp modSp add del mod">
        <pc:chgData name="Joshua Abel" userId="22db0c3432e0c944" providerId="LiveId" clId="{E9FE4DC3-3AD4-4E8D-BF71-EE664A6BA587}" dt="2024-11-18T18:50:18.257" v="6448" actId="478"/>
        <pc:sldMkLst>
          <pc:docMk/>
          <pc:sldMk cId="0" sldId="267"/>
        </pc:sldMkLst>
      </pc:sldChg>
      <pc:sldChg chg="modSp add del mod">
        <pc:chgData name="Joshua Abel" userId="22db0c3432e0c944" providerId="LiveId" clId="{E9FE4DC3-3AD4-4E8D-BF71-EE664A6BA587}" dt="2024-11-18T18:59:55.613" v="6766" actId="20577"/>
        <pc:sldMkLst>
          <pc:docMk/>
          <pc:sldMk cId="0" sldId="268"/>
        </pc:sldMkLst>
      </pc:sldChg>
      <pc:sldChg chg="addSp delSp modSp add del mod">
        <pc:chgData name="Joshua Abel" userId="22db0c3432e0c944" providerId="LiveId" clId="{E9FE4DC3-3AD4-4E8D-BF71-EE664A6BA587}" dt="2024-11-18T19:00:06.792" v="6771" actId="478"/>
        <pc:sldMkLst>
          <pc:docMk/>
          <pc:sldMk cId="0" sldId="269"/>
        </pc:sldMkLst>
      </pc:sldChg>
      <pc:sldChg chg="addSp modSp add del mod modNotes">
        <pc:chgData name="Joshua Abel" userId="22db0c3432e0c944" providerId="LiveId" clId="{E9FE4DC3-3AD4-4E8D-BF71-EE664A6BA587}" dt="2024-11-18T18:31:25.803" v="6015" actId="47"/>
        <pc:sldMkLst>
          <pc:docMk/>
          <pc:sldMk cId="0" sldId="270"/>
        </pc:sldMkLst>
      </pc:sldChg>
      <pc:sldChg chg="add del">
        <pc:chgData name="Joshua Abel" userId="22db0c3432e0c944" providerId="LiveId" clId="{E9FE4DC3-3AD4-4E8D-BF71-EE664A6BA587}" dt="2024-11-11T22:31:08.661" v="4721"/>
        <pc:sldMkLst>
          <pc:docMk/>
          <pc:sldMk cId="0" sldId="271"/>
        </pc:sldMkLst>
      </pc:sldChg>
      <pc:sldChg chg="add del">
        <pc:chgData name="Joshua Abel" userId="22db0c3432e0c944" providerId="LiveId" clId="{E9FE4DC3-3AD4-4E8D-BF71-EE664A6BA587}" dt="2024-11-11T22:31:08.661" v="4721"/>
        <pc:sldMkLst>
          <pc:docMk/>
          <pc:sldMk cId="0" sldId="272"/>
        </pc:sldMkLst>
      </pc:sldChg>
      <pc:sldChg chg="del">
        <pc:chgData name="Joshua Abel" userId="22db0c3432e0c944" providerId="LiveId" clId="{E9FE4DC3-3AD4-4E8D-BF71-EE664A6BA587}" dt="2024-11-04T19:48:43.928" v="469" actId="47"/>
        <pc:sldMkLst>
          <pc:docMk/>
          <pc:sldMk cId="0" sldId="273"/>
        </pc:sldMkLst>
      </pc:sldChg>
      <pc:sldChg chg="add del">
        <pc:chgData name="Joshua Abel" userId="22db0c3432e0c944" providerId="LiveId" clId="{E9FE4DC3-3AD4-4E8D-BF71-EE664A6BA587}" dt="2024-11-11T20:27:19.633" v="4313"/>
        <pc:sldMkLst>
          <pc:docMk/>
          <pc:sldMk cId="0" sldId="274"/>
        </pc:sldMkLst>
      </pc:sldChg>
      <pc:sldChg chg="add del">
        <pc:chgData name="Joshua Abel" userId="22db0c3432e0c944" providerId="LiveId" clId="{E9FE4DC3-3AD4-4E8D-BF71-EE664A6BA587}" dt="2024-11-11T20:27:19.633" v="4313"/>
        <pc:sldMkLst>
          <pc:docMk/>
          <pc:sldMk cId="0" sldId="275"/>
        </pc:sldMkLst>
      </pc:sldChg>
      <pc:sldChg chg="addSp delSp modSp add del mod">
        <pc:chgData name="Joshua Abel" userId="22db0c3432e0c944" providerId="LiveId" clId="{E9FE4DC3-3AD4-4E8D-BF71-EE664A6BA587}" dt="2024-11-11T20:54:57.147" v="4360" actId="1076"/>
        <pc:sldMkLst>
          <pc:docMk/>
          <pc:sldMk cId="0" sldId="276"/>
        </pc:sldMkLst>
      </pc:sldChg>
      <pc:sldChg chg="add del">
        <pc:chgData name="Joshua Abel" userId="22db0c3432e0c944" providerId="LiveId" clId="{E9FE4DC3-3AD4-4E8D-BF71-EE664A6BA587}" dt="2024-11-11T22:31:54.087" v="4722"/>
        <pc:sldMkLst>
          <pc:docMk/>
          <pc:sldMk cId="0" sldId="277"/>
        </pc:sldMkLst>
      </pc:sldChg>
      <pc:sldChg chg="del">
        <pc:chgData name="Joshua Abel" userId="22db0c3432e0c944" providerId="LiveId" clId="{E9FE4DC3-3AD4-4E8D-BF71-EE664A6BA587}" dt="2024-11-04T19:49:35.224" v="519" actId="47"/>
        <pc:sldMkLst>
          <pc:docMk/>
          <pc:sldMk cId="0" sldId="278"/>
        </pc:sldMkLst>
      </pc:sldChg>
      <pc:sldChg chg="del">
        <pc:chgData name="Joshua Abel" userId="22db0c3432e0c944" providerId="LiveId" clId="{E9FE4DC3-3AD4-4E8D-BF71-EE664A6BA587}" dt="2024-11-04T19:49:34.590" v="518" actId="47"/>
        <pc:sldMkLst>
          <pc:docMk/>
          <pc:sldMk cId="0" sldId="279"/>
        </pc:sldMkLst>
      </pc:sldChg>
      <pc:sldChg chg="del">
        <pc:chgData name="Joshua Abel" userId="22db0c3432e0c944" providerId="LiveId" clId="{E9FE4DC3-3AD4-4E8D-BF71-EE664A6BA587}" dt="2024-11-04T19:49:32.944" v="517" actId="47"/>
        <pc:sldMkLst>
          <pc:docMk/>
          <pc:sldMk cId="0" sldId="280"/>
        </pc:sldMkLst>
      </pc:sldChg>
      <pc:sldChg chg="addSp delSp modSp del mod">
        <pc:chgData name="Joshua Abel" userId="22db0c3432e0c944" providerId="LiveId" clId="{E9FE4DC3-3AD4-4E8D-BF71-EE664A6BA587}" dt="2024-11-04T19:34:09.884" v="184" actId="47"/>
        <pc:sldMkLst>
          <pc:docMk/>
          <pc:sldMk cId="0" sldId="281"/>
        </pc:sldMkLst>
      </pc:sldChg>
      <pc:sldChg chg="del">
        <pc:chgData name="Joshua Abel" userId="22db0c3432e0c944" providerId="LiveId" clId="{E9FE4DC3-3AD4-4E8D-BF71-EE664A6BA587}" dt="2024-11-04T19:49:53.132" v="521" actId="47"/>
        <pc:sldMkLst>
          <pc:docMk/>
          <pc:sldMk cId="0" sldId="282"/>
        </pc:sldMkLst>
      </pc:sldChg>
      <pc:sldChg chg="del">
        <pc:chgData name="Joshua Abel" userId="22db0c3432e0c944" providerId="LiveId" clId="{E9FE4DC3-3AD4-4E8D-BF71-EE664A6BA587}" dt="2024-11-04T19:49:53.132" v="521" actId="47"/>
        <pc:sldMkLst>
          <pc:docMk/>
          <pc:sldMk cId="0" sldId="283"/>
        </pc:sldMkLst>
      </pc:sldChg>
      <pc:sldChg chg="del">
        <pc:chgData name="Joshua Abel" userId="22db0c3432e0c944" providerId="LiveId" clId="{E9FE4DC3-3AD4-4E8D-BF71-EE664A6BA587}" dt="2024-11-04T19:49:53.132" v="521" actId="47"/>
        <pc:sldMkLst>
          <pc:docMk/>
          <pc:sldMk cId="0" sldId="284"/>
        </pc:sldMkLst>
      </pc:sldChg>
      <pc:sldChg chg="del">
        <pc:chgData name="Joshua Abel" userId="22db0c3432e0c944" providerId="LiveId" clId="{E9FE4DC3-3AD4-4E8D-BF71-EE664A6BA587}" dt="2024-11-04T19:49:53.132" v="521" actId="47"/>
        <pc:sldMkLst>
          <pc:docMk/>
          <pc:sldMk cId="0" sldId="285"/>
        </pc:sldMkLst>
      </pc:sldChg>
      <pc:sldChg chg="del">
        <pc:chgData name="Joshua Abel" userId="22db0c3432e0c944" providerId="LiveId" clId="{E9FE4DC3-3AD4-4E8D-BF71-EE664A6BA587}" dt="2024-11-04T19:49:53.132" v="521" actId="47"/>
        <pc:sldMkLst>
          <pc:docMk/>
          <pc:sldMk cId="0" sldId="286"/>
        </pc:sldMkLst>
      </pc:sldChg>
      <pc:sldChg chg="del">
        <pc:chgData name="Joshua Abel" userId="22db0c3432e0c944" providerId="LiveId" clId="{E9FE4DC3-3AD4-4E8D-BF71-EE664A6BA587}" dt="2024-11-04T19:49:53.132" v="521" actId="47"/>
        <pc:sldMkLst>
          <pc:docMk/>
          <pc:sldMk cId="0" sldId="287"/>
        </pc:sldMkLst>
      </pc:sldChg>
      <pc:sldChg chg="del">
        <pc:chgData name="Joshua Abel" userId="22db0c3432e0c944" providerId="LiveId" clId="{E9FE4DC3-3AD4-4E8D-BF71-EE664A6BA587}" dt="2024-11-04T19:49:53.132" v="521" actId="47"/>
        <pc:sldMkLst>
          <pc:docMk/>
          <pc:sldMk cId="0" sldId="288"/>
        </pc:sldMkLst>
      </pc:sldChg>
      <pc:sldChg chg="del">
        <pc:chgData name="Joshua Abel" userId="22db0c3432e0c944" providerId="LiveId" clId="{E9FE4DC3-3AD4-4E8D-BF71-EE664A6BA587}" dt="2024-11-04T19:49:53.132" v="521" actId="47"/>
        <pc:sldMkLst>
          <pc:docMk/>
          <pc:sldMk cId="0" sldId="289"/>
        </pc:sldMkLst>
      </pc:sldChg>
      <pc:sldChg chg="del">
        <pc:chgData name="Joshua Abel" userId="22db0c3432e0c944" providerId="LiveId" clId="{E9FE4DC3-3AD4-4E8D-BF71-EE664A6BA587}" dt="2024-11-04T19:49:53.132" v="521" actId="47"/>
        <pc:sldMkLst>
          <pc:docMk/>
          <pc:sldMk cId="0" sldId="290"/>
        </pc:sldMkLst>
      </pc:sldChg>
      <pc:sldChg chg="del">
        <pc:chgData name="Joshua Abel" userId="22db0c3432e0c944" providerId="LiveId" clId="{E9FE4DC3-3AD4-4E8D-BF71-EE664A6BA587}" dt="2024-11-04T19:49:53.132" v="521" actId="47"/>
        <pc:sldMkLst>
          <pc:docMk/>
          <pc:sldMk cId="0" sldId="291"/>
        </pc:sldMkLst>
      </pc:sldChg>
      <pc:sldChg chg="del">
        <pc:chgData name="Joshua Abel" userId="22db0c3432e0c944" providerId="LiveId" clId="{E9FE4DC3-3AD4-4E8D-BF71-EE664A6BA587}" dt="2024-11-04T19:49:53.132" v="521" actId="47"/>
        <pc:sldMkLst>
          <pc:docMk/>
          <pc:sldMk cId="0" sldId="292"/>
        </pc:sldMkLst>
      </pc:sldChg>
      <pc:sldChg chg="del">
        <pc:chgData name="Joshua Abel" userId="22db0c3432e0c944" providerId="LiveId" clId="{E9FE4DC3-3AD4-4E8D-BF71-EE664A6BA587}" dt="2024-11-04T19:49:53.132" v="521" actId="47"/>
        <pc:sldMkLst>
          <pc:docMk/>
          <pc:sldMk cId="0" sldId="293"/>
        </pc:sldMkLst>
      </pc:sldChg>
      <pc:sldChg chg="del">
        <pc:chgData name="Joshua Abel" userId="22db0c3432e0c944" providerId="LiveId" clId="{E9FE4DC3-3AD4-4E8D-BF71-EE664A6BA587}" dt="2024-11-04T19:49:53.132" v="521" actId="47"/>
        <pc:sldMkLst>
          <pc:docMk/>
          <pc:sldMk cId="0" sldId="294"/>
        </pc:sldMkLst>
      </pc:sldChg>
      <pc:sldChg chg="del">
        <pc:chgData name="Joshua Abel" userId="22db0c3432e0c944" providerId="LiveId" clId="{E9FE4DC3-3AD4-4E8D-BF71-EE664A6BA587}" dt="2024-11-04T19:49:53.132" v="521" actId="47"/>
        <pc:sldMkLst>
          <pc:docMk/>
          <pc:sldMk cId="0" sldId="295"/>
        </pc:sldMkLst>
      </pc:sldChg>
      <pc:sldChg chg="del">
        <pc:chgData name="Joshua Abel" userId="22db0c3432e0c944" providerId="LiveId" clId="{E9FE4DC3-3AD4-4E8D-BF71-EE664A6BA587}" dt="2024-11-04T19:49:53.132" v="521" actId="47"/>
        <pc:sldMkLst>
          <pc:docMk/>
          <pc:sldMk cId="0" sldId="296"/>
        </pc:sldMkLst>
      </pc:sldChg>
      <pc:sldChg chg="del">
        <pc:chgData name="Joshua Abel" userId="22db0c3432e0c944" providerId="LiveId" clId="{E9FE4DC3-3AD4-4E8D-BF71-EE664A6BA587}" dt="2024-11-04T19:49:53.132" v="521" actId="47"/>
        <pc:sldMkLst>
          <pc:docMk/>
          <pc:sldMk cId="0" sldId="297"/>
        </pc:sldMkLst>
      </pc:sldChg>
      <pc:sldChg chg="del">
        <pc:chgData name="Joshua Abel" userId="22db0c3432e0c944" providerId="LiveId" clId="{E9FE4DC3-3AD4-4E8D-BF71-EE664A6BA587}" dt="2024-11-04T19:49:53.132" v="521" actId="47"/>
        <pc:sldMkLst>
          <pc:docMk/>
          <pc:sldMk cId="0" sldId="298"/>
        </pc:sldMkLst>
      </pc:sldChg>
      <pc:sldChg chg="del">
        <pc:chgData name="Joshua Abel" userId="22db0c3432e0c944" providerId="LiveId" clId="{E9FE4DC3-3AD4-4E8D-BF71-EE664A6BA587}" dt="2024-11-04T19:49:53.132" v="521" actId="47"/>
        <pc:sldMkLst>
          <pc:docMk/>
          <pc:sldMk cId="0" sldId="299"/>
        </pc:sldMkLst>
      </pc:sldChg>
      <pc:sldChg chg="del">
        <pc:chgData name="Joshua Abel" userId="22db0c3432e0c944" providerId="LiveId" clId="{E9FE4DC3-3AD4-4E8D-BF71-EE664A6BA587}" dt="2024-11-04T19:49:59.825" v="522" actId="47"/>
        <pc:sldMkLst>
          <pc:docMk/>
          <pc:sldMk cId="0" sldId="300"/>
        </pc:sldMkLst>
      </pc:sldChg>
      <pc:sldChg chg="modSp mod">
        <pc:chgData name="Joshua Abel" userId="22db0c3432e0c944" providerId="LiveId" clId="{E9FE4DC3-3AD4-4E8D-BF71-EE664A6BA587}" dt="2024-11-18T17:15:57.806" v="4750" actId="20577"/>
        <pc:sldMkLst>
          <pc:docMk/>
          <pc:sldMk cId="0" sldId="301"/>
        </pc:sldMkLst>
      </pc:sldChg>
      <pc:sldChg chg="addSp delSp modSp mod">
        <pc:chgData name="Joshua Abel" userId="22db0c3432e0c944" providerId="LiveId" clId="{E9FE4DC3-3AD4-4E8D-BF71-EE664A6BA587}" dt="2024-11-04T21:30:55.464" v="3819" actId="20577"/>
        <pc:sldMkLst>
          <pc:docMk/>
          <pc:sldMk cId="0" sldId="302"/>
        </pc:sldMkLst>
      </pc:sldChg>
      <pc:sldChg chg="del">
        <pc:chgData name="Joshua Abel" userId="22db0c3432e0c944" providerId="LiveId" clId="{E9FE4DC3-3AD4-4E8D-BF71-EE664A6BA587}" dt="2024-11-04T20:40:35.931" v="1490" actId="47"/>
        <pc:sldMkLst>
          <pc:docMk/>
          <pc:sldMk cId="0" sldId="303"/>
        </pc:sldMkLst>
      </pc:sldChg>
      <pc:sldChg chg="addSp delSp modSp del mod">
        <pc:chgData name="Joshua Abel" userId="22db0c3432e0c944" providerId="LiveId" clId="{E9FE4DC3-3AD4-4E8D-BF71-EE664A6BA587}" dt="2024-11-04T20:41:58.540" v="1549" actId="47"/>
        <pc:sldMkLst>
          <pc:docMk/>
          <pc:sldMk cId="0" sldId="304"/>
        </pc:sldMkLst>
      </pc:sldChg>
      <pc:sldChg chg="del">
        <pc:chgData name="Joshua Abel" userId="22db0c3432e0c944" providerId="LiveId" clId="{E9FE4DC3-3AD4-4E8D-BF71-EE664A6BA587}" dt="2024-11-04T21:01:01.846" v="2739" actId="47"/>
        <pc:sldMkLst>
          <pc:docMk/>
          <pc:sldMk cId="0" sldId="305"/>
        </pc:sldMkLst>
      </pc:sldChg>
      <pc:sldChg chg="del">
        <pc:chgData name="Joshua Abel" userId="22db0c3432e0c944" providerId="LiveId" clId="{E9FE4DC3-3AD4-4E8D-BF71-EE664A6BA587}" dt="2024-11-04T21:01:01.846" v="2739" actId="47"/>
        <pc:sldMkLst>
          <pc:docMk/>
          <pc:sldMk cId="0" sldId="306"/>
        </pc:sldMkLst>
      </pc:sldChg>
      <pc:sldChg chg="del">
        <pc:chgData name="Joshua Abel" userId="22db0c3432e0c944" providerId="LiveId" clId="{E9FE4DC3-3AD4-4E8D-BF71-EE664A6BA587}" dt="2024-11-04T21:01:01.846" v="2739" actId="47"/>
        <pc:sldMkLst>
          <pc:docMk/>
          <pc:sldMk cId="0" sldId="307"/>
        </pc:sldMkLst>
      </pc:sldChg>
      <pc:sldChg chg="del">
        <pc:chgData name="Joshua Abel" userId="22db0c3432e0c944" providerId="LiveId" clId="{E9FE4DC3-3AD4-4E8D-BF71-EE664A6BA587}" dt="2024-11-04T19:51:11.900" v="523" actId="47"/>
        <pc:sldMkLst>
          <pc:docMk/>
          <pc:sldMk cId="0" sldId="308"/>
        </pc:sldMkLst>
      </pc:sldChg>
      <pc:sldChg chg="del">
        <pc:chgData name="Joshua Abel" userId="22db0c3432e0c944" providerId="LiveId" clId="{E9FE4DC3-3AD4-4E8D-BF71-EE664A6BA587}" dt="2024-11-04T19:51:11.900" v="523" actId="47"/>
        <pc:sldMkLst>
          <pc:docMk/>
          <pc:sldMk cId="0" sldId="309"/>
        </pc:sldMkLst>
      </pc:sldChg>
      <pc:sldChg chg="del">
        <pc:chgData name="Joshua Abel" userId="22db0c3432e0c944" providerId="LiveId" clId="{E9FE4DC3-3AD4-4E8D-BF71-EE664A6BA587}" dt="2024-11-04T19:51:11.900" v="523" actId="47"/>
        <pc:sldMkLst>
          <pc:docMk/>
          <pc:sldMk cId="0" sldId="310"/>
        </pc:sldMkLst>
      </pc:sldChg>
      <pc:sldChg chg="del">
        <pc:chgData name="Joshua Abel" userId="22db0c3432e0c944" providerId="LiveId" clId="{E9FE4DC3-3AD4-4E8D-BF71-EE664A6BA587}" dt="2024-11-04T19:51:11.900" v="523" actId="47"/>
        <pc:sldMkLst>
          <pc:docMk/>
          <pc:sldMk cId="0" sldId="311"/>
        </pc:sldMkLst>
      </pc:sldChg>
      <pc:sldChg chg="modSp add del mod">
        <pc:chgData name="Joshua Abel" userId="22db0c3432e0c944" providerId="LiveId" clId="{E9FE4DC3-3AD4-4E8D-BF71-EE664A6BA587}" dt="2024-11-04T21:09:50.107" v="3278" actId="1076"/>
        <pc:sldMkLst>
          <pc:docMk/>
          <pc:sldMk cId="0" sldId="312"/>
        </pc:sldMkLst>
      </pc:sldChg>
      <pc:sldChg chg="del">
        <pc:chgData name="Joshua Abel" userId="22db0c3432e0c944" providerId="LiveId" clId="{E9FE4DC3-3AD4-4E8D-BF71-EE664A6BA587}" dt="2024-11-04T19:51:11.900" v="523" actId="47"/>
        <pc:sldMkLst>
          <pc:docMk/>
          <pc:sldMk cId="0" sldId="313"/>
        </pc:sldMkLst>
      </pc:sldChg>
      <pc:sldChg chg="del">
        <pc:chgData name="Joshua Abel" userId="22db0c3432e0c944" providerId="LiveId" clId="{E9FE4DC3-3AD4-4E8D-BF71-EE664A6BA587}" dt="2024-11-04T19:51:11.900" v="523" actId="47"/>
        <pc:sldMkLst>
          <pc:docMk/>
          <pc:sldMk cId="0" sldId="314"/>
        </pc:sldMkLst>
      </pc:sldChg>
      <pc:sldChg chg="del">
        <pc:chgData name="Joshua Abel" userId="22db0c3432e0c944" providerId="LiveId" clId="{E9FE4DC3-3AD4-4E8D-BF71-EE664A6BA587}" dt="2024-11-04T19:51:11.900" v="523" actId="47"/>
        <pc:sldMkLst>
          <pc:docMk/>
          <pc:sldMk cId="0" sldId="315"/>
        </pc:sldMkLst>
      </pc:sldChg>
      <pc:sldChg chg="del">
        <pc:chgData name="Joshua Abel" userId="22db0c3432e0c944" providerId="LiveId" clId="{E9FE4DC3-3AD4-4E8D-BF71-EE664A6BA587}" dt="2024-11-04T19:51:11.900" v="523" actId="47"/>
        <pc:sldMkLst>
          <pc:docMk/>
          <pc:sldMk cId="0" sldId="316"/>
        </pc:sldMkLst>
      </pc:sldChg>
      <pc:sldChg chg="addSp delSp modSp add del mod">
        <pc:chgData name="Joshua Abel" userId="22db0c3432e0c944" providerId="LiveId" clId="{E9FE4DC3-3AD4-4E8D-BF71-EE664A6BA587}" dt="2024-11-04T21:20:33.443" v="3796" actId="6549"/>
        <pc:sldMkLst>
          <pc:docMk/>
          <pc:sldMk cId="0" sldId="317"/>
        </pc:sldMkLst>
      </pc:sldChg>
      <pc:sldChg chg="del">
        <pc:chgData name="Joshua Abel" userId="22db0c3432e0c944" providerId="LiveId" clId="{E9FE4DC3-3AD4-4E8D-BF71-EE664A6BA587}" dt="2024-11-04T19:51:11.900" v="523" actId="47"/>
        <pc:sldMkLst>
          <pc:docMk/>
          <pc:sldMk cId="0" sldId="318"/>
        </pc:sldMkLst>
      </pc:sldChg>
      <pc:sldChg chg="del">
        <pc:chgData name="Joshua Abel" userId="22db0c3432e0c944" providerId="LiveId" clId="{E9FE4DC3-3AD4-4E8D-BF71-EE664A6BA587}" dt="2024-11-04T19:51:11.900" v="523" actId="47"/>
        <pc:sldMkLst>
          <pc:docMk/>
          <pc:sldMk cId="0" sldId="319"/>
        </pc:sldMkLst>
      </pc:sldChg>
      <pc:sldChg chg="del">
        <pc:chgData name="Joshua Abel" userId="22db0c3432e0c944" providerId="LiveId" clId="{E9FE4DC3-3AD4-4E8D-BF71-EE664A6BA587}" dt="2024-11-04T19:51:11.900" v="523" actId="47"/>
        <pc:sldMkLst>
          <pc:docMk/>
          <pc:sldMk cId="0" sldId="320"/>
        </pc:sldMkLst>
      </pc:sldChg>
      <pc:sldChg chg="modSp add del mod">
        <pc:chgData name="Joshua Abel" userId="22db0c3432e0c944" providerId="LiveId" clId="{E9FE4DC3-3AD4-4E8D-BF71-EE664A6BA587}" dt="2024-11-11T22:28:55.570" v="4670" actId="6549"/>
        <pc:sldMkLst>
          <pc:docMk/>
          <pc:sldMk cId="0" sldId="321"/>
        </pc:sldMkLst>
      </pc:sldChg>
      <pc:sldChg chg="addSp delSp modSp add del mod modNotes">
        <pc:chgData name="Joshua Abel" userId="22db0c3432e0c944" providerId="LiveId" clId="{E9FE4DC3-3AD4-4E8D-BF71-EE664A6BA587}" dt="2024-11-11T22:29:27.674" v="4686"/>
        <pc:sldMkLst>
          <pc:docMk/>
          <pc:sldMk cId="0" sldId="322"/>
        </pc:sldMkLst>
      </pc:sldChg>
      <pc:sldChg chg="addSp delSp modSp add mod">
        <pc:chgData name="Joshua Abel" userId="22db0c3432e0c944" providerId="LiveId" clId="{E9FE4DC3-3AD4-4E8D-BF71-EE664A6BA587}" dt="2024-11-04T19:48:19.047" v="468" actId="20577"/>
        <pc:sldMkLst>
          <pc:docMk/>
          <pc:sldMk cId="2440162925" sldId="323"/>
        </pc:sldMkLst>
      </pc:sldChg>
      <pc:sldChg chg="addSp delSp modSp add mod ord">
        <pc:chgData name="Joshua Abel" userId="22db0c3432e0c944" providerId="LiveId" clId="{E9FE4DC3-3AD4-4E8D-BF71-EE664A6BA587}" dt="2024-11-04T19:41:05.164" v="397" actId="1076"/>
        <pc:sldMkLst>
          <pc:docMk/>
          <pc:sldMk cId="2617565768" sldId="324"/>
        </pc:sldMkLst>
      </pc:sldChg>
      <pc:sldChg chg="addSp modSp add mod">
        <pc:chgData name="Joshua Abel" userId="22db0c3432e0c944" providerId="LiveId" clId="{E9FE4DC3-3AD4-4E8D-BF71-EE664A6BA587}" dt="2024-11-04T19:44:01.284" v="425" actId="166"/>
        <pc:sldMkLst>
          <pc:docMk/>
          <pc:sldMk cId="3306346927" sldId="325"/>
        </pc:sldMkLst>
      </pc:sldChg>
      <pc:sldChg chg="addSp modSp add mod">
        <pc:chgData name="Joshua Abel" userId="22db0c3432e0c944" providerId="LiveId" clId="{E9FE4DC3-3AD4-4E8D-BF71-EE664A6BA587}" dt="2024-11-04T19:47:49.904" v="462" actId="14100"/>
        <pc:sldMkLst>
          <pc:docMk/>
          <pc:sldMk cId="3612082558" sldId="326"/>
        </pc:sldMkLst>
      </pc:sldChg>
      <pc:sldChg chg="delSp modSp add del mod ord">
        <pc:chgData name="Joshua Abel" userId="22db0c3432e0c944" providerId="LiveId" clId="{E9FE4DC3-3AD4-4E8D-BF71-EE664A6BA587}" dt="2024-11-04T19:39:20.465" v="367" actId="47"/>
        <pc:sldMkLst>
          <pc:docMk/>
          <pc:sldMk cId="289559875" sldId="327"/>
        </pc:sldMkLst>
      </pc:sldChg>
      <pc:sldChg chg="delSp modSp add mod">
        <pc:chgData name="Joshua Abel" userId="22db0c3432e0c944" providerId="LiveId" clId="{E9FE4DC3-3AD4-4E8D-BF71-EE664A6BA587}" dt="2024-11-04T21:31:16.099" v="3820" actId="20577"/>
        <pc:sldMkLst>
          <pc:docMk/>
          <pc:sldMk cId="1510954915" sldId="327"/>
        </pc:sldMkLst>
      </pc:sldChg>
      <pc:sldChg chg="modSp add mod">
        <pc:chgData name="Joshua Abel" userId="22db0c3432e0c944" providerId="LiveId" clId="{E9FE4DC3-3AD4-4E8D-BF71-EE664A6BA587}" dt="2024-11-04T21:31:22.633" v="3821" actId="20577"/>
        <pc:sldMkLst>
          <pc:docMk/>
          <pc:sldMk cId="3348596193" sldId="328"/>
        </pc:sldMkLst>
      </pc:sldChg>
      <pc:sldChg chg="addSp delSp modSp add mod">
        <pc:chgData name="Joshua Abel" userId="22db0c3432e0c944" providerId="LiveId" clId="{E9FE4DC3-3AD4-4E8D-BF71-EE664A6BA587}" dt="2024-11-04T21:31:29.815" v="3822" actId="20577"/>
        <pc:sldMkLst>
          <pc:docMk/>
          <pc:sldMk cId="2424239312" sldId="329"/>
        </pc:sldMkLst>
      </pc:sldChg>
      <pc:sldChg chg="modSp add mod ord">
        <pc:chgData name="Joshua Abel" userId="22db0c3432e0c944" providerId="LiveId" clId="{E9FE4DC3-3AD4-4E8D-BF71-EE664A6BA587}" dt="2024-11-04T20:49:57.622" v="2004" actId="20577"/>
        <pc:sldMkLst>
          <pc:docMk/>
          <pc:sldMk cId="2747468894" sldId="330"/>
        </pc:sldMkLst>
      </pc:sldChg>
      <pc:sldChg chg="modSp add mod">
        <pc:chgData name="Joshua Abel" userId="22db0c3432e0c944" providerId="LiveId" clId="{E9FE4DC3-3AD4-4E8D-BF71-EE664A6BA587}" dt="2024-11-04T21:11:09.704" v="3324" actId="21"/>
        <pc:sldMkLst>
          <pc:docMk/>
          <pc:sldMk cId="1876870225" sldId="331"/>
        </pc:sldMkLst>
      </pc:sldChg>
      <pc:sldChg chg="delSp add mod ord">
        <pc:chgData name="Joshua Abel" userId="22db0c3432e0c944" providerId="LiveId" clId="{E9FE4DC3-3AD4-4E8D-BF71-EE664A6BA587}" dt="2024-11-04T20:50:17.273" v="2008"/>
        <pc:sldMkLst>
          <pc:docMk/>
          <pc:sldMk cId="3013352730" sldId="332"/>
        </pc:sldMkLst>
      </pc:sldChg>
      <pc:sldChg chg="addSp delSp modSp add mod">
        <pc:chgData name="Joshua Abel" userId="22db0c3432e0c944" providerId="LiveId" clId="{E9FE4DC3-3AD4-4E8D-BF71-EE664A6BA587}" dt="2024-11-06T22:30:56.895" v="4302" actId="20577"/>
        <pc:sldMkLst>
          <pc:docMk/>
          <pc:sldMk cId="650754272" sldId="333"/>
        </pc:sldMkLst>
      </pc:sldChg>
      <pc:sldChg chg="addSp modSp add mod">
        <pc:chgData name="Joshua Abel" userId="22db0c3432e0c944" providerId="LiveId" clId="{E9FE4DC3-3AD4-4E8D-BF71-EE664A6BA587}" dt="2024-11-04T21:10:10.718" v="3282" actId="14100"/>
        <pc:sldMkLst>
          <pc:docMk/>
          <pc:sldMk cId="2334766540" sldId="334"/>
        </pc:sldMkLst>
      </pc:sldChg>
      <pc:sldChg chg="delSp modSp new mod">
        <pc:chgData name="Joshua Abel" userId="22db0c3432e0c944" providerId="LiveId" clId="{E9FE4DC3-3AD4-4E8D-BF71-EE664A6BA587}" dt="2024-11-04T21:36:13.261" v="4082" actId="1036"/>
        <pc:sldMkLst>
          <pc:docMk/>
          <pc:sldMk cId="3144408613" sldId="335"/>
        </pc:sldMkLst>
      </pc:sldChg>
      <pc:sldChg chg="modSp add mod">
        <pc:chgData name="Joshua Abel" userId="22db0c3432e0c944" providerId="LiveId" clId="{E9FE4DC3-3AD4-4E8D-BF71-EE664A6BA587}" dt="2024-11-04T21:43:18.385" v="4141" actId="20577"/>
        <pc:sldMkLst>
          <pc:docMk/>
          <pc:sldMk cId="556282406" sldId="336"/>
        </pc:sldMkLst>
      </pc:sldChg>
      <pc:sldChg chg="addSp delSp modSp add mod">
        <pc:chgData name="Joshua Abel" userId="22db0c3432e0c944" providerId="LiveId" clId="{E9FE4DC3-3AD4-4E8D-BF71-EE664A6BA587}" dt="2024-11-11T20:23:05.626" v="4306" actId="22"/>
        <pc:sldMkLst>
          <pc:docMk/>
          <pc:sldMk cId="1817916716" sldId="337"/>
        </pc:sldMkLst>
      </pc:sldChg>
      <pc:sldChg chg="addSp delSp modSp add mod">
        <pc:chgData name="Joshua Abel" userId="22db0c3432e0c944" providerId="LiveId" clId="{E9FE4DC3-3AD4-4E8D-BF71-EE664A6BA587}" dt="2024-11-18T19:02:28.383" v="6888" actId="1037"/>
        <pc:sldMkLst>
          <pc:docMk/>
          <pc:sldMk cId="113876838" sldId="338"/>
        </pc:sldMkLst>
      </pc:sldChg>
      <pc:sldChg chg="modSp add mod">
        <pc:chgData name="Joshua Abel" userId="22db0c3432e0c944" providerId="LiveId" clId="{E9FE4DC3-3AD4-4E8D-BF71-EE664A6BA587}" dt="2024-11-11T21:06:27.028" v="4449" actId="20577"/>
        <pc:sldMkLst>
          <pc:docMk/>
          <pc:sldMk cId="1984873251" sldId="339"/>
        </pc:sldMkLst>
      </pc:sldChg>
      <pc:sldChg chg="addSp delSp modSp add mod modNotes">
        <pc:chgData name="Joshua Abel" userId="22db0c3432e0c944" providerId="LiveId" clId="{E9FE4DC3-3AD4-4E8D-BF71-EE664A6BA587}" dt="2024-11-11T22:29:25.491" v="4685"/>
        <pc:sldMkLst>
          <pc:docMk/>
          <pc:sldMk cId="0" sldId="340"/>
        </pc:sldMkLst>
      </pc:sldChg>
      <pc:sldChg chg="addSp delSp modSp add mod modNotes">
        <pc:chgData name="Joshua Abel" userId="22db0c3432e0c944" providerId="LiveId" clId="{E9FE4DC3-3AD4-4E8D-BF71-EE664A6BA587}" dt="2024-11-18T18:39:53.605" v="6091" actId="14100"/>
        <pc:sldMkLst>
          <pc:docMk/>
          <pc:sldMk cId="0" sldId="341"/>
        </pc:sldMkLst>
      </pc:sldChg>
      <pc:sldChg chg="addSp delSp modSp add mod modNotes">
        <pc:chgData name="Joshua Abel" userId="22db0c3432e0c944" providerId="LiveId" clId="{E9FE4DC3-3AD4-4E8D-BF71-EE664A6BA587}" dt="2024-11-18T18:39:48.086" v="6090" actId="14100"/>
        <pc:sldMkLst>
          <pc:docMk/>
          <pc:sldMk cId="0" sldId="342"/>
        </pc:sldMkLst>
      </pc:sldChg>
      <pc:sldChg chg="modSp add mod">
        <pc:chgData name="Joshua Abel" userId="22db0c3432e0c944" providerId="LiveId" clId="{E9FE4DC3-3AD4-4E8D-BF71-EE664A6BA587}" dt="2024-11-11T22:17:49.945" v="4487" actId="20577"/>
        <pc:sldMkLst>
          <pc:docMk/>
          <pc:sldMk cId="0" sldId="343"/>
        </pc:sldMkLst>
      </pc:sldChg>
      <pc:sldChg chg="modSp add mod">
        <pc:chgData name="Joshua Abel" userId="22db0c3432e0c944" providerId="LiveId" clId="{E9FE4DC3-3AD4-4E8D-BF71-EE664A6BA587}" dt="2024-11-18T18:40:13.414" v="6093" actId="20577"/>
        <pc:sldMkLst>
          <pc:docMk/>
          <pc:sldMk cId="0" sldId="344"/>
        </pc:sldMkLst>
      </pc:sldChg>
      <pc:sldChg chg="addSp delSp modSp add mod">
        <pc:chgData name="Joshua Abel" userId="22db0c3432e0c944" providerId="LiveId" clId="{E9FE4DC3-3AD4-4E8D-BF71-EE664A6BA587}" dt="2024-11-11T22:29:43.033" v="4704" actId="20577"/>
        <pc:sldMkLst>
          <pc:docMk/>
          <pc:sldMk cId="0" sldId="345"/>
        </pc:sldMkLst>
      </pc:sldChg>
      <pc:sldChg chg="addSp delSp modSp add mod modNotes">
        <pc:chgData name="Joshua Abel" userId="22db0c3432e0c944" providerId="LiveId" clId="{E9FE4DC3-3AD4-4E8D-BF71-EE664A6BA587}" dt="2024-11-11T22:30:12.430" v="4720"/>
        <pc:sldMkLst>
          <pc:docMk/>
          <pc:sldMk cId="0" sldId="346"/>
        </pc:sldMkLst>
      </pc:sldChg>
      <pc:sldChg chg="addSp delSp modSp add mod modNotes">
        <pc:chgData name="Joshua Abel" userId="22db0c3432e0c944" providerId="LiveId" clId="{E9FE4DC3-3AD4-4E8D-BF71-EE664A6BA587}" dt="2024-11-11T22:30:10.605" v="4719"/>
        <pc:sldMkLst>
          <pc:docMk/>
          <pc:sldMk cId="0" sldId="347"/>
        </pc:sldMkLst>
      </pc:sldChg>
      <pc:sldChg chg="addSp delSp modSp add mod">
        <pc:chgData name="Joshua Abel" userId="22db0c3432e0c944" providerId="LiveId" clId="{E9FE4DC3-3AD4-4E8D-BF71-EE664A6BA587}" dt="2024-11-11T22:30:08.732" v="4718"/>
        <pc:sldMkLst>
          <pc:docMk/>
          <pc:sldMk cId="0" sldId="348"/>
        </pc:sldMkLst>
      </pc:sldChg>
      <pc:sldChg chg="addSp delSp modSp add mod">
        <pc:chgData name="Joshua Abel" userId="22db0c3432e0c944" providerId="LiveId" clId="{E9FE4DC3-3AD4-4E8D-BF71-EE664A6BA587}" dt="2024-11-11T22:30:06.830" v="4717"/>
        <pc:sldMkLst>
          <pc:docMk/>
          <pc:sldMk cId="0" sldId="349"/>
        </pc:sldMkLst>
      </pc:sldChg>
      <pc:sldChg chg="add">
        <pc:chgData name="Joshua Abel" userId="22db0c3432e0c944" providerId="LiveId" clId="{E9FE4DC3-3AD4-4E8D-BF71-EE664A6BA587}" dt="2024-11-11T21:07:58.269" v="4450"/>
        <pc:sldMkLst>
          <pc:docMk/>
          <pc:sldMk cId="0" sldId="350"/>
        </pc:sldMkLst>
      </pc:sldChg>
      <pc:sldChg chg="add">
        <pc:chgData name="Joshua Abel" userId="22db0c3432e0c944" providerId="LiveId" clId="{E9FE4DC3-3AD4-4E8D-BF71-EE664A6BA587}" dt="2024-11-11T21:07:58.269" v="4450"/>
        <pc:sldMkLst>
          <pc:docMk/>
          <pc:sldMk cId="0" sldId="351"/>
        </pc:sldMkLst>
      </pc:sldChg>
      <pc:sldChg chg="add">
        <pc:chgData name="Joshua Abel" userId="22db0c3432e0c944" providerId="LiveId" clId="{E9FE4DC3-3AD4-4E8D-BF71-EE664A6BA587}" dt="2024-11-11T21:07:58.269" v="4450"/>
        <pc:sldMkLst>
          <pc:docMk/>
          <pc:sldMk cId="0" sldId="352"/>
        </pc:sldMkLst>
      </pc:sldChg>
      <pc:sldChg chg="addSp delSp modSp new mod">
        <pc:chgData name="Joshua Abel" userId="22db0c3432e0c944" providerId="LiveId" clId="{E9FE4DC3-3AD4-4E8D-BF71-EE664A6BA587}" dt="2024-11-11T22:27:17.571" v="4624" actId="1076"/>
        <pc:sldMkLst>
          <pc:docMk/>
          <pc:sldMk cId="1403884767" sldId="353"/>
        </pc:sldMkLst>
      </pc:sldChg>
      <pc:sldChg chg="addSp delSp modSp add mod">
        <pc:chgData name="Joshua Abel" userId="22db0c3432e0c944" providerId="LiveId" clId="{E9FE4DC3-3AD4-4E8D-BF71-EE664A6BA587}" dt="2024-11-11T22:28:33.147" v="4648" actId="1036"/>
        <pc:sldMkLst>
          <pc:docMk/>
          <pc:sldMk cId="2946121588" sldId="354"/>
        </pc:sldMkLst>
      </pc:sldChg>
      <pc:sldChg chg="add">
        <pc:chgData name="Joshua Abel" userId="22db0c3432e0c944" providerId="LiveId" clId="{E9FE4DC3-3AD4-4E8D-BF71-EE664A6BA587}" dt="2024-11-11T22:31:08.661" v="4721"/>
        <pc:sldMkLst>
          <pc:docMk/>
          <pc:sldMk cId="0" sldId="355"/>
        </pc:sldMkLst>
      </pc:sldChg>
      <pc:sldChg chg="add">
        <pc:chgData name="Joshua Abel" userId="22db0c3432e0c944" providerId="LiveId" clId="{E9FE4DC3-3AD4-4E8D-BF71-EE664A6BA587}" dt="2024-11-11T22:31:08.661" v="4721"/>
        <pc:sldMkLst>
          <pc:docMk/>
          <pc:sldMk cId="0" sldId="356"/>
        </pc:sldMkLst>
      </pc:sldChg>
      <pc:sldChg chg="add">
        <pc:chgData name="Joshua Abel" userId="22db0c3432e0c944" providerId="LiveId" clId="{E9FE4DC3-3AD4-4E8D-BF71-EE664A6BA587}" dt="2024-11-11T22:31:08.661" v="4721"/>
        <pc:sldMkLst>
          <pc:docMk/>
          <pc:sldMk cId="0" sldId="357"/>
        </pc:sldMkLst>
      </pc:sldChg>
      <pc:sldChg chg="add">
        <pc:chgData name="Joshua Abel" userId="22db0c3432e0c944" providerId="LiveId" clId="{E9FE4DC3-3AD4-4E8D-BF71-EE664A6BA587}" dt="2024-11-11T22:31:08.661" v="4721"/>
        <pc:sldMkLst>
          <pc:docMk/>
          <pc:sldMk cId="0" sldId="358"/>
        </pc:sldMkLst>
      </pc:sldChg>
      <pc:sldChg chg="add">
        <pc:chgData name="Joshua Abel" userId="22db0c3432e0c944" providerId="LiveId" clId="{E9FE4DC3-3AD4-4E8D-BF71-EE664A6BA587}" dt="2024-11-11T22:31:08.661" v="4721"/>
        <pc:sldMkLst>
          <pc:docMk/>
          <pc:sldMk cId="0" sldId="359"/>
        </pc:sldMkLst>
      </pc:sldChg>
      <pc:sldChg chg="add">
        <pc:chgData name="Joshua Abel" userId="22db0c3432e0c944" providerId="LiveId" clId="{E9FE4DC3-3AD4-4E8D-BF71-EE664A6BA587}" dt="2024-11-11T22:31:08.661" v="4721"/>
        <pc:sldMkLst>
          <pc:docMk/>
          <pc:sldMk cId="0" sldId="360"/>
        </pc:sldMkLst>
      </pc:sldChg>
      <pc:sldChg chg="add">
        <pc:chgData name="Joshua Abel" userId="22db0c3432e0c944" providerId="LiveId" clId="{E9FE4DC3-3AD4-4E8D-BF71-EE664A6BA587}" dt="2024-11-11T22:31:08.661" v="4721"/>
        <pc:sldMkLst>
          <pc:docMk/>
          <pc:sldMk cId="0" sldId="361"/>
        </pc:sldMkLst>
      </pc:sldChg>
      <pc:sldChg chg="add">
        <pc:chgData name="Joshua Abel" userId="22db0c3432e0c944" providerId="LiveId" clId="{E9FE4DC3-3AD4-4E8D-BF71-EE664A6BA587}" dt="2024-11-11T22:31:54.087" v="4722"/>
        <pc:sldMkLst>
          <pc:docMk/>
          <pc:sldMk cId="0" sldId="362"/>
        </pc:sldMkLst>
      </pc:sldChg>
      <pc:sldChg chg="addSp delSp modSp add mod">
        <pc:chgData name="Joshua Abel" userId="22db0c3432e0c944" providerId="LiveId" clId="{E9FE4DC3-3AD4-4E8D-BF71-EE664A6BA587}" dt="2024-11-18T18:51:07.500" v="6472" actId="20577"/>
        <pc:sldMkLst>
          <pc:docMk/>
          <pc:sldMk cId="2988654224" sldId="363"/>
        </pc:sldMkLst>
      </pc:sldChg>
      <pc:sldChg chg="addSp delSp modSp add del mod">
        <pc:chgData name="Joshua Abel" userId="22db0c3432e0c944" providerId="LiveId" clId="{E9FE4DC3-3AD4-4E8D-BF71-EE664A6BA587}" dt="2024-11-18T17:46:31.585" v="5018" actId="47"/>
        <pc:sldMkLst>
          <pc:docMk/>
          <pc:sldMk cId="553167961" sldId="364"/>
        </pc:sldMkLst>
      </pc:sldChg>
      <pc:sldChg chg="addSp delSp modSp add mod">
        <pc:chgData name="Joshua Abel" userId="22db0c3432e0c944" providerId="LiveId" clId="{E9FE4DC3-3AD4-4E8D-BF71-EE664A6BA587}" dt="2024-11-18T18:50:52.798" v="6453"/>
        <pc:sldMkLst>
          <pc:docMk/>
          <pc:sldMk cId="768091820" sldId="364"/>
        </pc:sldMkLst>
      </pc:sldChg>
      <pc:sldChg chg="delSp modSp add mod">
        <pc:chgData name="Joshua Abel" userId="22db0c3432e0c944" providerId="LiveId" clId="{E9FE4DC3-3AD4-4E8D-BF71-EE664A6BA587}" dt="2024-11-18T18:49:24.271" v="6443" actId="478"/>
        <pc:sldMkLst>
          <pc:docMk/>
          <pc:sldMk cId="1616576795" sldId="365"/>
        </pc:sldMkLst>
      </pc:sldChg>
      <pc:sldChg chg="addSp delSp modSp add mod">
        <pc:chgData name="Joshua Abel" userId="22db0c3432e0c944" providerId="LiveId" clId="{E9FE4DC3-3AD4-4E8D-BF71-EE664A6BA587}" dt="2024-11-18T18:51:13.669" v="6473" actId="478"/>
        <pc:sldMkLst>
          <pc:docMk/>
          <pc:sldMk cId="1641830990" sldId="366"/>
        </pc:sldMkLst>
      </pc:sldChg>
      <pc:sldChg chg="addSp delSp modSp add mod">
        <pc:chgData name="Joshua Abel" userId="22db0c3432e0c944" providerId="LiveId" clId="{E9FE4DC3-3AD4-4E8D-BF71-EE664A6BA587}" dt="2024-11-18T18:51:23.673" v="6474" actId="478"/>
        <pc:sldMkLst>
          <pc:docMk/>
          <pc:sldMk cId="4150660133" sldId="367"/>
        </pc:sldMkLst>
      </pc:sldChg>
      <pc:sldChg chg="addSp delSp modSp add mod">
        <pc:chgData name="Joshua Abel" userId="22db0c3432e0c944" providerId="LiveId" clId="{E9FE4DC3-3AD4-4E8D-BF71-EE664A6BA587}" dt="2024-11-18T18:51:25.501" v="6475" actId="478"/>
        <pc:sldMkLst>
          <pc:docMk/>
          <pc:sldMk cId="2309839611" sldId="368"/>
        </pc:sldMkLst>
      </pc:sldChg>
      <pc:sldChg chg="addSp delSp modSp add mod">
        <pc:chgData name="Joshua Abel" userId="22db0c3432e0c944" providerId="LiveId" clId="{E9FE4DC3-3AD4-4E8D-BF71-EE664A6BA587}" dt="2024-11-18T18:58:35.335" v="6685" actId="167"/>
        <pc:sldMkLst>
          <pc:docMk/>
          <pc:sldMk cId="3902919855" sldId="369"/>
        </pc:sldMkLst>
      </pc:sldChg>
      <pc:sldChg chg="addSp modSp add mod">
        <pc:chgData name="Joshua Abel" userId="22db0c3432e0c944" providerId="LiveId" clId="{E9FE4DC3-3AD4-4E8D-BF71-EE664A6BA587}" dt="2024-11-18T18:55:28.617" v="6683" actId="6549"/>
        <pc:sldMkLst>
          <pc:docMk/>
          <pc:sldMk cId="3496321676" sldId="370"/>
        </pc:sldMkLst>
      </pc:sldChg>
      <pc:sldChg chg="addSp delSp modSp add mod">
        <pc:chgData name="Joshua Abel" userId="22db0c3432e0c944" providerId="LiveId" clId="{E9FE4DC3-3AD4-4E8D-BF71-EE664A6BA587}" dt="2024-11-18T18:19:05.897" v="5606" actId="6549"/>
        <pc:sldMkLst>
          <pc:docMk/>
          <pc:sldMk cId="1665077628" sldId="371"/>
        </pc:sldMkLst>
      </pc:sldChg>
      <pc:sldChg chg="addSp delSp modSp add mod">
        <pc:chgData name="Joshua Abel" userId="22db0c3432e0c944" providerId="LiveId" clId="{E9FE4DC3-3AD4-4E8D-BF71-EE664A6BA587}" dt="2024-11-18T18:28:52.405" v="5956" actId="20577"/>
        <pc:sldMkLst>
          <pc:docMk/>
          <pc:sldMk cId="873307381" sldId="372"/>
        </pc:sldMkLst>
      </pc:sldChg>
      <pc:sldChg chg="addSp modSp add mod">
        <pc:chgData name="Joshua Abel" userId="22db0c3432e0c944" providerId="LiveId" clId="{E9FE4DC3-3AD4-4E8D-BF71-EE664A6BA587}" dt="2024-11-18T19:00:29.219" v="6773" actId="167"/>
        <pc:sldMkLst>
          <pc:docMk/>
          <pc:sldMk cId="1036652244" sldId="373"/>
        </pc:sldMkLst>
      </pc:sldChg>
      <pc:sldChg chg="addSp delSp modSp add mod">
        <pc:chgData name="Joshua Abel" userId="22db0c3432e0c944" providerId="LiveId" clId="{E9FE4DC3-3AD4-4E8D-BF71-EE664A6BA587}" dt="2024-11-18T18:59:17.672" v="6718" actId="6549"/>
        <pc:sldMkLst>
          <pc:docMk/>
          <pc:sldMk cId="3479846511" sldId="374"/>
        </pc:sldMkLst>
      </pc:sldChg>
      <pc:sldChg chg="modSp add mod">
        <pc:chgData name="Joshua Abel" userId="22db0c3432e0c944" providerId="LiveId" clId="{E9FE4DC3-3AD4-4E8D-BF71-EE664A6BA587}" dt="2024-11-21T19:19:04.366" v="8973" actId="20577"/>
        <pc:sldMkLst>
          <pc:docMk/>
          <pc:sldMk cId="4094513642" sldId="375"/>
        </pc:sldMkLst>
      </pc:sldChg>
      <pc:sldChg chg="addSp modSp add mod">
        <pc:chgData name="Joshua Abel" userId="22db0c3432e0c944" providerId="LiveId" clId="{E9FE4DC3-3AD4-4E8D-BF71-EE664A6BA587}" dt="2024-11-18T19:02:11.978" v="6829" actId="6549"/>
        <pc:sldMkLst>
          <pc:docMk/>
          <pc:sldMk cId="1498339955" sldId="376"/>
        </pc:sldMkLst>
      </pc:sldChg>
      <pc:sldChg chg="add del">
        <pc:chgData name="Joshua Abel" userId="22db0c3432e0c944" providerId="LiveId" clId="{E9FE4DC3-3AD4-4E8D-BF71-EE664A6BA587}" dt="2024-11-18T18:27:38.045" v="5853"/>
        <pc:sldMkLst>
          <pc:docMk/>
          <pc:sldMk cId="2664572515" sldId="376"/>
        </pc:sldMkLst>
      </pc:sldChg>
      <pc:sldChg chg="addSp modSp add mod">
        <pc:chgData name="Joshua Abel" userId="22db0c3432e0c944" providerId="LiveId" clId="{E9FE4DC3-3AD4-4E8D-BF71-EE664A6BA587}" dt="2024-11-18T19:00:52.599" v="6777" actId="6549"/>
        <pc:sldMkLst>
          <pc:docMk/>
          <pc:sldMk cId="2453714782" sldId="377"/>
        </pc:sldMkLst>
      </pc:sldChg>
      <pc:sldChg chg="addSp delSp modSp add mod">
        <pc:chgData name="Joshua Abel" userId="22db0c3432e0c944" providerId="LiveId" clId="{E9FE4DC3-3AD4-4E8D-BF71-EE664A6BA587}" dt="2024-11-18T18:50:30.120" v="6452" actId="478"/>
        <pc:sldMkLst>
          <pc:docMk/>
          <pc:sldMk cId="939312631" sldId="378"/>
        </pc:sldMkLst>
      </pc:sldChg>
      <pc:sldChg chg="addSp delSp modSp add del mod">
        <pc:chgData name="Joshua Abel" userId="22db0c3432e0c944" providerId="LiveId" clId="{E9FE4DC3-3AD4-4E8D-BF71-EE664A6BA587}" dt="2024-11-18T19:39:08.810" v="7454" actId="47"/>
        <pc:sldMkLst>
          <pc:docMk/>
          <pc:sldMk cId="334762407" sldId="379"/>
        </pc:sldMkLst>
      </pc:sldChg>
      <pc:sldChg chg="addSp delSp modSp add mod ord">
        <pc:chgData name="Joshua Abel" userId="22db0c3432e0c944" providerId="LiveId" clId="{E9FE4DC3-3AD4-4E8D-BF71-EE664A6BA587}" dt="2024-11-21T19:23:51.786" v="8997" actId="14100"/>
        <pc:sldMkLst>
          <pc:docMk/>
          <pc:sldMk cId="1258584805" sldId="380"/>
        </pc:sldMkLst>
      </pc:sldChg>
      <pc:sldChg chg="addSp delSp modSp add mod ord">
        <pc:chgData name="Joshua Abel" userId="22db0c3432e0c944" providerId="LiveId" clId="{E9FE4DC3-3AD4-4E8D-BF71-EE664A6BA587}" dt="2024-11-21T19:23:30.694" v="8993" actId="167"/>
        <pc:sldMkLst>
          <pc:docMk/>
          <pc:sldMk cId="39371027" sldId="381"/>
        </pc:sldMkLst>
      </pc:sldChg>
      <pc:sldChg chg="addSp delSp modSp add mod">
        <pc:chgData name="Joshua Abel" userId="22db0c3432e0c944" providerId="LiveId" clId="{E9FE4DC3-3AD4-4E8D-BF71-EE664A6BA587}" dt="2024-11-21T19:23:18.349" v="8990" actId="167"/>
        <pc:sldMkLst>
          <pc:docMk/>
          <pc:sldMk cId="2885274017" sldId="382"/>
        </pc:sldMkLst>
      </pc:sldChg>
      <pc:sldChg chg="addSp delSp modSp add mod">
        <pc:chgData name="Joshua Abel" userId="22db0c3432e0c944" providerId="LiveId" clId="{E9FE4DC3-3AD4-4E8D-BF71-EE664A6BA587}" dt="2024-11-21T19:23:10.878" v="8987" actId="167"/>
        <pc:sldMkLst>
          <pc:docMk/>
          <pc:sldMk cId="1916130036" sldId="383"/>
        </pc:sldMkLst>
      </pc:sldChg>
      <pc:sldChg chg="add del">
        <pc:chgData name="Joshua Abel" userId="22db0c3432e0c944" providerId="LiveId" clId="{E9FE4DC3-3AD4-4E8D-BF71-EE664A6BA587}" dt="2024-11-18T19:40:50.467" v="7485"/>
        <pc:sldMkLst>
          <pc:docMk/>
          <pc:sldMk cId="517555787" sldId="384"/>
        </pc:sldMkLst>
      </pc:sldChg>
      <pc:sldChg chg="addSp delSp modSp add mod">
        <pc:chgData name="Joshua Abel" userId="22db0c3432e0c944" providerId="LiveId" clId="{E9FE4DC3-3AD4-4E8D-BF71-EE664A6BA587}" dt="2024-11-21T19:23:01.919" v="8984" actId="167"/>
        <pc:sldMkLst>
          <pc:docMk/>
          <pc:sldMk cId="803427050" sldId="384"/>
        </pc:sldMkLst>
      </pc:sldChg>
      <pc:sldChg chg="addSp delSp modSp add mod">
        <pc:chgData name="Joshua Abel" userId="22db0c3432e0c944" providerId="LiveId" clId="{E9FE4DC3-3AD4-4E8D-BF71-EE664A6BA587}" dt="2024-11-21T19:22:46.961" v="8981" actId="692"/>
        <pc:sldMkLst>
          <pc:docMk/>
          <pc:sldMk cId="4036372213" sldId="385"/>
        </pc:sldMkLst>
      </pc:sldChg>
      <pc:sldChg chg="modSp add del mod">
        <pc:chgData name="Joshua Abel" userId="22db0c3432e0c944" providerId="LiveId" clId="{E9FE4DC3-3AD4-4E8D-BF71-EE664A6BA587}" dt="2024-11-18T19:45:29.158" v="7617" actId="47"/>
        <pc:sldMkLst>
          <pc:docMk/>
          <pc:sldMk cId="658192665" sldId="386"/>
        </pc:sldMkLst>
      </pc:sldChg>
      <pc:sldChg chg="addSp delSp modSp add mod">
        <pc:chgData name="Joshua Abel" userId="22db0c3432e0c944" providerId="LiveId" clId="{E9FE4DC3-3AD4-4E8D-BF71-EE664A6BA587}" dt="2024-11-21T19:24:46.622" v="9002" actId="478"/>
        <pc:sldMkLst>
          <pc:docMk/>
          <pc:sldMk cId="2637882686" sldId="386"/>
        </pc:sldMkLst>
      </pc:sldChg>
      <pc:sldChg chg="addSp delSp modSp new mod">
        <pc:chgData name="Joshua Abel" userId="22db0c3432e0c944" providerId="LiveId" clId="{E9FE4DC3-3AD4-4E8D-BF71-EE664A6BA587}" dt="2024-11-18T20:07:25.149" v="8972" actId="20577"/>
        <pc:sldMkLst>
          <pc:docMk/>
          <pc:sldMk cId="2379236311" sldId="387"/>
        </pc:sldMkLst>
      </pc:sldChg>
      <pc:sldMasterChg chg="delSldLayout">
        <pc:chgData name="Joshua Abel" userId="22db0c3432e0c944" providerId="LiveId" clId="{E9FE4DC3-3AD4-4E8D-BF71-EE664A6BA587}" dt="2024-11-04T19:51:11.900" v="523" actId="47"/>
        <pc:sldMasterMkLst>
          <pc:docMk/>
          <pc:sldMasterMk cId="0" sldId="2147483659"/>
        </pc:sldMasterMkLst>
        <pc:sldLayoutChg chg="del">
          <pc:chgData name="Joshua Abel" userId="22db0c3432e0c944" providerId="LiveId" clId="{E9FE4DC3-3AD4-4E8D-BF71-EE664A6BA587}" dt="2024-11-04T19:51:11.900" v="523" actId="47"/>
          <pc:sldLayoutMkLst>
            <pc:docMk/>
            <pc:sldMasterMk cId="0" sldId="2147483659"/>
            <pc:sldLayoutMk cId="0" sldId="2147483649"/>
          </pc:sldLayoutMkLst>
        </pc:sldLayoutChg>
      </pc:sldMasterChg>
    </pc:docChg>
  </pc:docChgLst>
</pc:chgInfo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20T17:30:31.400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 1 24575,'0'0'-8191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20T17:31:27.322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 0 24575,'3'0'0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20T17:38:59.008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5 5 24575,'0'0'0,"0"0"0,-1 0 0,1 0 0,0 0 0,0 0 0,0 0 0,-1 0 0,1 0 0,0 0 0,0 0 0,0 0 0,0 0 0,-1 0 0,1 1 0,0-1 0,0 0 0,0 0 0,0 0 0,0 0 0,-1 0 0,1 0 0,0 1 0,0-1 0,0 0 0,0 0 0,0 0 0,0 0 0,0 1 0,0-1 0,-1 0 0,1 0 0,0 0 0,0 0 0,0 1 0,0-1 0,0 0 0,0 0 0,0 0 0,0 1 0,0-1 0,0 0 0,0 0 0,0 0 0,0 0 0,1 1 0,-1-1 0,0 0 0,6 14 0,11 10 0,-5-10 0,0 0 0,2 0 0,0-1 0,0-1 0,31 19 0,-39-28 0,1 0 0,0 0 0,0-1 0,0 0 0,0-1 0,0 0 0,1 0 0,-1 0 0,0-1 0,0 0 0,1 0 0,-1-1 0,0 0 0,0 0 0,1-1 0,-1 1 0,0-2 0,0 1 0,-1-1 0,1 0 0,-1-1 0,1 1 0,-1-1 0,0 0 0,0-1 0,-1 0 0,1 0 0,-1 0 0,0 0 0,-1-1 0,9-12 0,-9 11-3,0 0 0,-1 0 1,1-1-1,3-13 0,0 1-1348,-3 8-5475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20T17:39:02.748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0 0 24575,'4'3'0,"0"-1"0,0 1 0,-1 0 0,1-1 0,-1 1 0,0 1 0,0-1 0,0 1 0,0-1 0,0 1 0,-1 0 0,0 0 0,2 4 0,0-2 0,3 6 0,2 2 0,0-1 0,1 1 0,17 18 0,-23-29 0,0 1 0,0-1 0,0 0 0,0 0 0,1 0 0,0-1 0,-1 1 0,1-1 0,0 0 0,0-1 0,0 1 0,0-1 0,0 0 0,0 0 0,8 0 0,161-4 0,-170 3 6,0-1-1,-1 0 0,1 0 0,0 0 1,-1 0-1,1-1 0,-1 1 1,0-1-1,1 0 0,-1 0 0,0 0 1,0-1-1,0 1 0,0-1 1,-1 0-1,1 0 0,-1 1 1,5-8-1,1-3-246,-1 0 0,0-1 0,6-19 0,-9 22-261,1 0-6324</inkml:trace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20T17:30:31.400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 1 24575,'0'0'-8191</inkml:trace>
</inkml:ink>
</file>

<file path=ppt/ink/ink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20T17:30:32.413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 0 24575,'3'0'0</inkml:trace>
</inkml:ink>
</file>

<file path=ppt/ink/ink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20T17:31:27.321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 1 24575,'0'0'-8191</inkml:trace>
</inkml:ink>
</file>

<file path=ppt/ink/ink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20T17:31:27.322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 0 24575,'3'0'0</inkml:trace>
</inkml:ink>
</file>

<file path=ppt/ink/ink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20T18:34:02.292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5 5 24575,'0'0'0,"0"0"0,-1 0 0,1 0 0,0 0 0,0 0 0,0 0 0,-1 0 0,1 0 0,0 0 0,0 0 0,0 0 0,0 0 0,-1 0 0,1 1 0,0-1 0,0 0 0,0 0 0,0 0 0,0 0 0,-1 0 0,1 0 0,0 1 0,0-1 0,0 0 0,0 0 0,0 0 0,0 0 0,0 1 0,0-1 0,-1 0 0,1 0 0,0 0 0,0 0 0,0 1 0,0-1 0,0 0 0,0 0 0,0 0 0,0 1 0,0-1 0,0 0 0,0 0 0,0 0 0,0 0 0,1 1 0,-1-1 0,0 0 0,6 14 0,11 10 0,-5-10 0,0 0 0,2 0 0,0-1 0,0-1 0,31 19 0,-39-28 0,1 0 0,0 0 0,0-1 0,0 0 0,0-1 0,0 0 0,1 0 0,-1 0 0,0-1 0,0 0 0,1 0 0,-1-1 0,0 0 0,0 0 0,1-1 0,-1 1 0,0-2 0,0 1 0,-1-1 0,1 0 0,-1-1 0,1 1 0,-1-1 0,0 0 0,0-1 0,-1 0 0,1 0 0,-1 0 0,0 0 0,-1-1 0,9-12 0,-9 11-3,0 0 0,-1 0 1,1-1-1,3-13 0,0 1-1348,-3 8-5475</inkml:trace>
</inkml:ink>
</file>

<file path=ppt/ink/ink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20T18:34:07.910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5 5 24575,'0'0'0,"0"0"0,-1 0 0,1 0 0,0 0 0,0 0 0,0 0 0,-1 0 0,1 0 0,0 0 0,0 0 0,0 0 0,0 0 0,-1 0 0,1 1 0,0-1 0,0 0 0,0 0 0,0 0 0,0 0 0,-1 0 0,1 0 0,0 1 0,0-1 0,0 0 0,0 0 0,0 0 0,0 0 0,0 1 0,0-1 0,-1 0 0,1 0 0,0 0 0,0 0 0,0 1 0,0-1 0,0 0 0,0 0 0,0 0 0,0 1 0,0-1 0,0 0 0,0 0 0,0 0 0,0 0 0,1 1 0,-1-1 0,0 0 0,6 14 0,11 10 0,-5-10 0,0 0 0,2 0 0,0-1 0,0-1 0,31 19 0,-39-28 0,1 0 0,0 0 0,0-1 0,0 0 0,0-1 0,0 0 0,1 0 0,-1 0 0,0-1 0,0 0 0,1 0 0,-1-1 0,0 0 0,0 0 0,1-1 0,-1 1 0,0-2 0,0 1 0,-1-1 0,1 0 0,-1-1 0,1 1 0,-1-1 0,0 0 0,0-1 0,-1 0 0,1 0 0,-1 0 0,0 0 0,-1-1 0,9-12 0,-9 11-3,0 0 0,-1 0 1,1-1-1,3-13 0,0 1-1348,-3 8-5475</inkml:trace>
</inkml:ink>
</file>

<file path=ppt/ink/ink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20T18:31:52.753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 1 24575,'0'0'-8191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20T17:30:32.413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 0 24575,'3'0'0</inkml:trace>
</inkml:ink>
</file>

<file path=ppt/ink/ink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20T18:31:52.754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 0 24575,'3'0'0</inkml:trace>
</inkml:ink>
</file>

<file path=ppt/ink/ink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20T18:31:52.755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 0 24575,'346'0'-1365,"-329"0"-5461</inkml:trace>
</inkml:ink>
</file>

<file path=ppt/ink/ink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20T18:31:52.756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 1 24575,'0'0'-8191</inkml:trace>
</inkml:ink>
</file>

<file path=ppt/ink/ink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20T18:31:52.757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 0 24575,'3'0'0</inkml:trace>
</inkml:ink>
</file>

<file path=ppt/ink/ink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20T18:31:52.758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 0 24575,'346'0'-1365,"-329"0"-5461</inkml:trace>
</inkml:ink>
</file>

<file path=ppt/ink/ink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20T18:41:48.371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 1 24575,'0'0'-8191</inkml:trace>
</inkml:ink>
</file>

<file path=ppt/ink/ink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20T18:41:48.372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 0 24575,'3'0'0</inkml:trace>
</inkml:ink>
</file>

<file path=ppt/ink/ink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20T18:41:48.372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 1 24575,'0'0'-8191</inkml:trace>
</inkml:ink>
</file>

<file path=ppt/ink/ink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20T18:41:48.373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 0 24575,'3'0'0</inkml:trace>
</inkml:ink>
</file>

<file path=ppt/ink/ink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20T18:41:48.374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5 5 24575,'0'0'0,"0"0"0,-1 0 0,1 0 0,0 0 0,0 0 0,0 0 0,-1 0 0,1 0 0,0 0 0,0 0 0,0 0 0,0 0 0,-1 0 0,1 1 0,0-1 0,0 0 0,0 0 0,0 0 0,0 0 0,-1 0 0,1 0 0,0 1 0,0-1 0,0 0 0,0 0 0,0 0 0,0 0 0,0 1 0,0-1 0,-1 0 0,1 0 0,0 0 0,0 0 0,0 1 0,0-1 0,0 0 0,0 0 0,0 0 0,0 1 0,0-1 0,0 0 0,0 0 0,0 0 0,0 0 0,1 1 0,-1-1 0,0 0 0,6 14 0,11 10 0,-5-10 0,0 0 0,2 0 0,0-1 0,0-1 0,31 19 0,-39-28 0,1 0 0,0 0 0,0-1 0,0 0 0,0-1 0,0 0 0,1 0 0,-1 0 0,0-1 0,0 0 0,1 0 0,-1-1 0,0 0 0,0 0 0,1-1 0,-1 1 0,0-2 0,0 1 0,-1-1 0,1 0 0,-1-1 0,1 1 0,-1-1 0,0 0 0,0-1 0,-1 0 0,1 0 0,-1 0 0,0 0 0,-1-1 0,9-12 0,-9 11-3,0 0 0,-1 0 1,1-1-1,3-13 0,0 1-1348,-3 8-5475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20T17:30:35.696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 0 24575,'346'0'-1365,"-329"0"-5461</inkml:trace>
</inkml:ink>
</file>

<file path=ppt/ink/ink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20T18:41:48.375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5 5 24575,'0'0'0,"0"0"0,-1 0 0,1 0 0,0 0 0,0 0 0,0 0 0,-1 0 0,1 0 0,0 0 0,0 0 0,0 0 0,0 0 0,-1 0 0,1 1 0,0-1 0,0 0 0,0 0 0,0 0 0,0 0 0,-1 0 0,1 0 0,0 1 0,0-1 0,0 0 0,0 0 0,0 0 0,0 0 0,0 1 0,0-1 0,-1 0 0,1 0 0,0 0 0,0 0 0,0 1 0,0-1 0,0 0 0,0 0 0,0 0 0,0 1 0,0-1 0,0 0 0,0 0 0,0 0 0,0 0 0,1 1 0,-1-1 0,0 0 0,6 14 0,11 10 0,-5-10 0,0 0 0,2 0 0,0-1 0,0-1 0,31 19 0,-39-28 0,1 0 0,0 0 0,0-1 0,0 0 0,0-1 0,0 0 0,1 0 0,-1 0 0,0-1 0,0 0 0,1 0 0,-1-1 0,0 0 0,0 0 0,1-1 0,-1 1 0,0-2 0,0 1 0,-1-1 0,1 0 0,-1-1 0,1 1 0,-1-1 0,0 0 0,0-1 0,-1 0 0,1 0 0,-1 0 0,0 0 0,-1-1 0,9-12 0,-9 11-3,0 0 0,-1 0 1,1-1-1,3-13 0,0 1-1348,-3 8-5475</inkml:trace>
</inkml:ink>
</file>

<file path=ppt/ink/ink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20T18:41:48.371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 1 24575,'0'0'-8191</inkml:trace>
</inkml:ink>
</file>

<file path=ppt/ink/ink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20T18:41:48.372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 0 24575,'3'0'0</inkml:trace>
</inkml:ink>
</file>

<file path=ppt/ink/ink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20T18:41:48.372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 1 24575,'0'0'-8191</inkml:trace>
</inkml:ink>
</file>

<file path=ppt/ink/ink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20T18:41:48.373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 0 24575,'3'0'0</inkml:trace>
</inkml:ink>
</file>

<file path=ppt/ink/ink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20T18:41:48.374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5 5 24575,'0'0'0,"0"0"0,-1 0 0,1 0 0,0 0 0,0 0 0,0 0 0,-1 0 0,1 0 0,0 0 0,0 0 0,0 0 0,0 0 0,-1 0 0,1 1 0,0-1 0,0 0 0,0 0 0,0 0 0,0 0 0,-1 0 0,1 0 0,0 1 0,0-1 0,0 0 0,0 0 0,0 0 0,0 0 0,0 1 0,0-1 0,-1 0 0,1 0 0,0 0 0,0 0 0,0 1 0,0-1 0,0 0 0,0 0 0,0 0 0,0 1 0,0-1 0,0 0 0,0 0 0,0 0 0,0 0 0,1 1 0,-1-1 0,0 0 0,6 14 0,11 10 0,-5-10 0,0 0 0,2 0 0,0-1 0,0-1 0,31 19 0,-39-28 0,1 0 0,0 0 0,0-1 0,0 0 0,0-1 0,0 0 0,1 0 0,-1 0 0,0-1 0,0 0 0,1 0 0,-1-1 0,0 0 0,0 0 0,1-1 0,-1 1 0,0-2 0,0 1 0,-1-1 0,1 0 0,-1-1 0,1 1 0,-1-1 0,0 0 0,0-1 0,-1 0 0,1 0 0,-1 0 0,0 0 0,-1-1 0,9-12 0,-9 11-3,0 0 0,-1 0 1,1-1-1,3-13 0,0 1-1348,-3 8-5475</inkml:trace>
</inkml:ink>
</file>

<file path=ppt/ink/ink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20T18:41:48.375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5 5 24575,'0'0'0,"0"0"0,-1 0 0,1 0 0,0 0 0,0 0 0,0 0 0,-1 0 0,1 0 0,0 0 0,0 0 0,0 0 0,0 0 0,-1 0 0,1 1 0,0-1 0,0 0 0,0 0 0,0 0 0,0 0 0,-1 0 0,1 0 0,0 1 0,0-1 0,0 0 0,0 0 0,0 0 0,0 0 0,0 1 0,0-1 0,-1 0 0,1 0 0,0 0 0,0 0 0,0 1 0,0-1 0,0 0 0,0 0 0,0 0 0,0 1 0,0-1 0,0 0 0,0 0 0,0 0 0,0 0 0,1 1 0,-1-1 0,0 0 0,6 14 0,11 10 0,-5-10 0,0 0 0,2 0 0,0-1 0,0-1 0,31 19 0,-39-28 0,1 0 0,0 0 0,0-1 0,0 0 0,0-1 0,0 0 0,1 0 0,-1 0 0,0-1 0,0 0 0,1 0 0,-1-1 0,0 0 0,0 0 0,1-1 0,-1 1 0,0-2 0,0 1 0,-1-1 0,1 0 0,-1-1 0,1 1 0,-1-1 0,0 0 0,0-1 0,-1 0 0,1 0 0,-1 0 0,0 0 0,-1-1 0,9-12 0,-9 11-3,0 0 0,-1 0 1,1-1-1,3-13 0,0 1-1348,-3 8-5475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20T17:31:27.321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 1 24575,'0'0'-8191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20T17:31:27.322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 0 24575,'3'0'0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20T17:31:27.323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 0 24575,'346'0'-1365,"-329"0"-5461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20T17:30:31.400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 1 24575,'0'0'-8191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20T17:30:32.413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 0 24575,'3'0'0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20T17:31:27.321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 1 24575,'0'0'-8191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1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2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4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5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6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7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g11befe634ba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g11befe634ba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g25a6e574fbc_0_14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7" name="Google Shape;87;g25a6e574fbc_0_14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g25a6e574fbc_0_13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4" name="Google Shape;94;g25a6e574fbc_0_13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g25a6e574fbc_0_3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2" name="Google Shape;102;g25a6e574fbc_0_3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0">
          <a:extLst>
            <a:ext uri="{FF2B5EF4-FFF2-40B4-BE49-F238E27FC236}">
              <a16:creationId xmlns:a16="http://schemas.microsoft.com/office/drawing/2014/main" id="{D3E8F127-1C79-8E10-0134-9346E20453A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g25a6e574fbc_0_32:notes">
            <a:extLst>
              <a:ext uri="{FF2B5EF4-FFF2-40B4-BE49-F238E27FC236}">
                <a16:creationId xmlns:a16="http://schemas.microsoft.com/office/drawing/2014/main" id="{7AD6A1FE-EE9D-8827-0A26-38F886F26434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2" name="Google Shape;102;g25a6e574fbc_0_32:notes">
            <a:extLst>
              <a:ext uri="{FF2B5EF4-FFF2-40B4-BE49-F238E27FC236}">
                <a16:creationId xmlns:a16="http://schemas.microsoft.com/office/drawing/2014/main" id="{7B85A506-0B45-8B45-A02B-ACB70BDCE959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64599999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0">
          <a:extLst>
            <a:ext uri="{FF2B5EF4-FFF2-40B4-BE49-F238E27FC236}">
              <a16:creationId xmlns:a16="http://schemas.microsoft.com/office/drawing/2014/main" id="{FA1FA907-DAFD-5B6D-F240-4CD78B2CF15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g25a6e574fbc_0_32:notes">
            <a:extLst>
              <a:ext uri="{FF2B5EF4-FFF2-40B4-BE49-F238E27FC236}">
                <a16:creationId xmlns:a16="http://schemas.microsoft.com/office/drawing/2014/main" id="{4C3F4E31-6C55-B9E4-60CF-A21A62736EEE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2" name="Google Shape;102;g25a6e574fbc_0_32:notes">
            <a:extLst>
              <a:ext uri="{FF2B5EF4-FFF2-40B4-BE49-F238E27FC236}">
                <a16:creationId xmlns:a16="http://schemas.microsoft.com/office/drawing/2014/main" id="{48F81965-5DE2-BF7F-C430-D8240011C49D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72029137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0">
          <a:extLst>
            <a:ext uri="{FF2B5EF4-FFF2-40B4-BE49-F238E27FC236}">
              <a16:creationId xmlns:a16="http://schemas.microsoft.com/office/drawing/2014/main" id="{BC1C32DA-8770-A809-05B9-225908AFD28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g25a6e574fbc_0_32:notes">
            <a:extLst>
              <a:ext uri="{FF2B5EF4-FFF2-40B4-BE49-F238E27FC236}">
                <a16:creationId xmlns:a16="http://schemas.microsoft.com/office/drawing/2014/main" id="{1502B4FF-88FF-690B-54D0-8749054CBB7B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2" name="Google Shape;102;g25a6e574fbc_0_32:notes">
            <a:extLst>
              <a:ext uri="{FF2B5EF4-FFF2-40B4-BE49-F238E27FC236}">
                <a16:creationId xmlns:a16="http://schemas.microsoft.com/office/drawing/2014/main" id="{EA059DD1-C79A-71AA-8CCF-B02688245619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42067386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0">
          <a:extLst>
            <a:ext uri="{FF2B5EF4-FFF2-40B4-BE49-F238E27FC236}">
              <a16:creationId xmlns:a16="http://schemas.microsoft.com/office/drawing/2014/main" id="{79D5EE83-6628-1198-D385-BAE786D5FB6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g25a6e574fbc_0_32:notes">
            <a:extLst>
              <a:ext uri="{FF2B5EF4-FFF2-40B4-BE49-F238E27FC236}">
                <a16:creationId xmlns:a16="http://schemas.microsoft.com/office/drawing/2014/main" id="{CD793FD8-2655-86F4-0CF1-70BE72BE49FC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2" name="Google Shape;102;g25a6e574fbc_0_32:notes">
            <a:extLst>
              <a:ext uri="{FF2B5EF4-FFF2-40B4-BE49-F238E27FC236}">
                <a16:creationId xmlns:a16="http://schemas.microsoft.com/office/drawing/2014/main" id="{8EEFF751-6AA7-7D32-576F-05F586D5FBD7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87888670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0">
          <a:extLst>
            <a:ext uri="{FF2B5EF4-FFF2-40B4-BE49-F238E27FC236}">
              <a16:creationId xmlns:a16="http://schemas.microsoft.com/office/drawing/2014/main" id="{2D0E0B4E-95AF-D426-31A6-F5E1800049D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g25a6e574fbc_0_32:notes">
            <a:extLst>
              <a:ext uri="{FF2B5EF4-FFF2-40B4-BE49-F238E27FC236}">
                <a16:creationId xmlns:a16="http://schemas.microsoft.com/office/drawing/2014/main" id="{6CC1AC77-890A-0294-D9BD-B0C8C5BDE8E6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2" name="Google Shape;102;g25a6e574fbc_0_32:notes">
            <a:extLst>
              <a:ext uri="{FF2B5EF4-FFF2-40B4-BE49-F238E27FC236}">
                <a16:creationId xmlns:a16="http://schemas.microsoft.com/office/drawing/2014/main" id="{BFC21788-DFE9-131A-67BB-7EDE397FD713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07807909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0">
          <a:extLst>
            <a:ext uri="{FF2B5EF4-FFF2-40B4-BE49-F238E27FC236}">
              <a16:creationId xmlns:a16="http://schemas.microsoft.com/office/drawing/2014/main" id="{9087916F-8106-CD31-B0DD-69B2E59A044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g25a6e574fbc_0_32:notes">
            <a:extLst>
              <a:ext uri="{FF2B5EF4-FFF2-40B4-BE49-F238E27FC236}">
                <a16:creationId xmlns:a16="http://schemas.microsoft.com/office/drawing/2014/main" id="{A8679A31-CB35-89B4-195D-4C71F0CC6BDB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2" name="Google Shape;102;g25a6e574fbc_0_32:notes">
            <a:extLst>
              <a:ext uri="{FF2B5EF4-FFF2-40B4-BE49-F238E27FC236}">
                <a16:creationId xmlns:a16="http://schemas.microsoft.com/office/drawing/2014/main" id="{D498C658-88E4-B5F6-DEE5-0A492CD02B34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136659177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0">
          <a:extLst>
            <a:ext uri="{FF2B5EF4-FFF2-40B4-BE49-F238E27FC236}">
              <a16:creationId xmlns:a16="http://schemas.microsoft.com/office/drawing/2014/main" id="{F90B18EA-F942-8079-CD1C-803F83EB188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g25a6e574fbc_0_32:notes">
            <a:extLst>
              <a:ext uri="{FF2B5EF4-FFF2-40B4-BE49-F238E27FC236}">
                <a16:creationId xmlns:a16="http://schemas.microsoft.com/office/drawing/2014/main" id="{A0EE630B-0393-FDBC-E695-D207453A111E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2" name="Google Shape;102;g25a6e574fbc_0_32:notes">
            <a:extLst>
              <a:ext uri="{FF2B5EF4-FFF2-40B4-BE49-F238E27FC236}">
                <a16:creationId xmlns:a16="http://schemas.microsoft.com/office/drawing/2014/main" id="{633C9BAA-9EE8-703E-894D-63EB2DC69BDA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80555288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0" name="Google Shape;700;g24869b5eda7_0_14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01" name="Google Shape;701;g24869b5eda7_0_14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0">
          <a:extLst>
            <a:ext uri="{FF2B5EF4-FFF2-40B4-BE49-F238E27FC236}">
              <a16:creationId xmlns:a16="http://schemas.microsoft.com/office/drawing/2014/main" id="{51F3780A-3D35-E7D3-FD33-A675B7612C6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g25a6e574fbc_0_32:notes">
            <a:extLst>
              <a:ext uri="{FF2B5EF4-FFF2-40B4-BE49-F238E27FC236}">
                <a16:creationId xmlns:a16="http://schemas.microsoft.com/office/drawing/2014/main" id="{A90487FF-DCAD-46A2-3A46-A8C643942122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2" name="Google Shape;102;g25a6e574fbc_0_32:notes">
            <a:extLst>
              <a:ext uri="{FF2B5EF4-FFF2-40B4-BE49-F238E27FC236}">
                <a16:creationId xmlns:a16="http://schemas.microsoft.com/office/drawing/2014/main" id="{8833DB26-B231-9490-9B69-3D36276F41C3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953355930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0">
          <a:extLst>
            <a:ext uri="{FF2B5EF4-FFF2-40B4-BE49-F238E27FC236}">
              <a16:creationId xmlns:a16="http://schemas.microsoft.com/office/drawing/2014/main" id="{2F28F7E8-1341-016E-B44D-D6F6739661D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g25a6e574fbc_0_32:notes">
            <a:extLst>
              <a:ext uri="{FF2B5EF4-FFF2-40B4-BE49-F238E27FC236}">
                <a16:creationId xmlns:a16="http://schemas.microsoft.com/office/drawing/2014/main" id="{F8101EC6-D55D-9734-A5BE-AA95A530FF8D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2" name="Google Shape;102;g25a6e574fbc_0_32:notes">
            <a:extLst>
              <a:ext uri="{FF2B5EF4-FFF2-40B4-BE49-F238E27FC236}">
                <a16:creationId xmlns:a16="http://schemas.microsoft.com/office/drawing/2014/main" id="{724C67EC-1AB1-F472-BAAF-BAE1CF7B58CB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399195196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0">
          <a:extLst>
            <a:ext uri="{FF2B5EF4-FFF2-40B4-BE49-F238E27FC236}">
              <a16:creationId xmlns:a16="http://schemas.microsoft.com/office/drawing/2014/main" id="{296BD1C2-9DD5-293C-3959-EE208E427B4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g25a6e574fbc_0_32:notes">
            <a:extLst>
              <a:ext uri="{FF2B5EF4-FFF2-40B4-BE49-F238E27FC236}">
                <a16:creationId xmlns:a16="http://schemas.microsoft.com/office/drawing/2014/main" id="{D62F5832-3E12-40B2-5B37-96770F9180A1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2" name="Google Shape;102;g25a6e574fbc_0_32:notes">
            <a:extLst>
              <a:ext uri="{FF2B5EF4-FFF2-40B4-BE49-F238E27FC236}">
                <a16:creationId xmlns:a16="http://schemas.microsoft.com/office/drawing/2014/main" id="{8F1BB938-DC44-8491-2EA2-F12D7B33A483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094704785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3">
          <a:extLst>
            <a:ext uri="{FF2B5EF4-FFF2-40B4-BE49-F238E27FC236}">
              <a16:creationId xmlns:a16="http://schemas.microsoft.com/office/drawing/2014/main" id="{DE38CBC8-9247-FEE2-7954-5E5C8E59C3F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g25a6e574fbc_0_20:notes">
            <a:extLst>
              <a:ext uri="{FF2B5EF4-FFF2-40B4-BE49-F238E27FC236}">
                <a16:creationId xmlns:a16="http://schemas.microsoft.com/office/drawing/2014/main" id="{E266F8D2-9E65-C157-62EC-FBDD6C6A31AF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5" name="Google Shape;75;g25a6e574fbc_0_20:notes">
            <a:extLst>
              <a:ext uri="{FF2B5EF4-FFF2-40B4-BE49-F238E27FC236}">
                <a16:creationId xmlns:a16="http://schemas.microsoft.com/office/drawing/2014/main" id="{A15BDACC-756D-44AA-443B-E146D2E187EF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067851033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3">
          <a:extLst>
            <a:ext uri="{FF2B5EF4-FFF2-40B4-BE49-F238E27FC236}">
              <a16:creationId xmlns:a16="http://schemas.microsoft.com/office/drawing/2014/main" id="{EEA15E63-4492-237D-2C73-A073DEC440A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g25a6e574fbc_0_20:notes">
            <a:extLst>
              <a:ext uri="{FF2B5EF4-FFF2-40B4-BE49-F238E27FC236}">
                <a16:creationId xmlns:a16="http://schemas.microsoft.com/office/drawing/2014/main" id="{AE7AFE91-E25F-A104-58A0-DC2F9F385AE8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5" name="Google Shape;75;g25a6e574fbc_0_20:notes">
            <a:extLst>
              <a:ext uri="{FF2B5EF4-FFF2-40B4-BE49-F238E27FC236}">
                <a16:creationId xmlns:a16="http://schemas.microsoft.com/office/drawing/2014/main" id="{099531B3-0A53-BF46-F2FD-BC900DB60B7B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085997098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3">
          <a:extLst>
            <a:ext uri="{FF2B5EF4-FFF2-40B4-BE49-F238E27FC236}">
              <a16:creationId xmlns:a16="http://schemas.microsoft.com/office/drawing/2014/main" id="{B00A128F-BBEA-DCBD-B5C9-34A407C7145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g25a6e574fbc_0_20:notes">
            <a:extLst>
              <a:ext uri="{FF2B5EF4-FFF2-40B4-BE49-F238E27FC236}">
                <a16:creationId xmlns:a16="http://schemas.microsoft.com/office/drawing/2014/main" id="{7AA93088-0460-9417-172A-7A8A32D12592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5" name="Google Shape;75;g25a6e574fbc_0_20:notes">
            <a:extLst>
              <a:ext uri="{FF2B5EF4-FFF2-40B4-BE49-F238E27FC236}">
                <a16:creationId xmlns:a16="http://schemas.microsoft.com/office/drawing/2014/main" id="{BC4E7146-4C47-A937-6123-8E12E4F304C5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211645165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3">
          <a:extLst>
            <a:ext uri="{FF2B5EF4-FFF2-40B4-BE49-F238E27FC236}">
              <a16:creationId xmlns:a16="http://schemas.microsoft.com/office/drawing/2014/main" id="{6EA1A03F-C369-F4B8-5DD1-F13B7F01F39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g25a6e574fbc_0_20:notes">
            <a:extLst>
              <a:ext uri="{FF2B5EF4-FFF2-40B4-BE49-F238E27FC236}">
                <a16:creationId xmlns:a16="http://schemas.microsoft.com/office/drawing/2014/main" id="{2BD6F3B2-C32E-731A-C13C-4E1E8304B903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5" name="Google Shape;75;g25a6e574fbc_0_20:notes">
            <a:extLst>
              <a:ext uri="{FF2B5EF4-FFF2-40B4-BE49-F238E27FC236}">
                <a16:creationId xmlns:a16="http://schemas.microsoft.com/office/drawing/2014/main" id="{36B3B65C-A886-4C46-A440-5718D02F0C9C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712009153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3">
          <a:extLst>
            <a:ext uri="{FF2B5EF4-FFF2-40B4-BE49-F238E27FC236}">
              <a16:creationId xmlns:a16="http://schemas.microsoft.com/office/drawing/2014/main" id="{CF18983A-31A1-C413-1081-2B3EDA8B76E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g25a6e574fbc_0_20:notes">
            <a:extLst>
              <a:ext uri="{FF2B5EF4-FFF2-40B4-BE49-F238E27FC236}">
                <a16:creationId xmlns:a16="http://schemas.microsoft.com/office/drawing/2014/main" id="{36C000BC-2475-28B9-66C5-55C35A2E821F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5" name="Google Shape;75;g25a6e574fbc_0_20:notes">
            <a:extLst>
              <a:ext uri="{FF2B5EF4-FFF2-40B4-BE49-F238E27FC236}">
                <a16:creationId xmlns:a16="http://schemas.microsoft.com/office/drawing/2014/main" id="{EBD8808E-70F0-082C-D7FD-FB858B80635E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14232130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3">
          <a:extLst>
            <a:ext uri="{FF2B5EF4-FFF2-40B4-BE49-F238E27FC236}">
              <a16:creationId xmlns:a16="http://schemas.microsoft.com/office/drawing/2014/main" id="{9F7C7F03-9037-1DC3-E07D-600752CF62B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g25a6e574fbc_0_20:notes">
            <a:extLst>
              <a:ext uri="{FF2B5EF4-FFF2-40B4-BE49-F238E27FC236}">
                <a16:creationId xmlns:a16="http://schemas.microsoft.com/office/drawing/2014/main" id="{A88EF64C-BABD-B778-75FD-624D8CA3B958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5" name="Google Shape;75;g25a6e574fbc_0_20:notes">
            <a:extLst>
              <a:ext uri="{FF2B5EF4-FFF2-40B4-BE49-F238E27FC236}">
                <a16:creationId xmlns:a16="http://schemas.microsoft.com/office/drawing/2014/main" id="{DCD1BA24-4040-B559-6140-9794176F3127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16396197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3">
          <a:extLst>
            <a:ext uri="{FF2B5EF4-FFF2-40B4-BE49-F238E27FC236}">
              <a16:creationId xmlns:a16="http://schemas.microsoft.com/office/drawing/2014/main" id="{23A57D9D-64B1-FF4E-9A07-61780DA7A29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g25a6e574fbc_0_20:notes">
            <a:extLst>
              <a:ext uri="{FF2B5EF4-FFF2-40B4-BE49-F238E27FC236}">
                <a16:creationId xmlns:a16="http://schemas.microsoft.com/office/drawing/2014/main" id="{D180C64F-C43D-8447-E861-C90612B82C30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5" name="Google Shape;75;g25a6e574fbc_0_20:notes">
            <a:extLst>
              <a:ext uri="{FF2B5EF4-FFF2-40B4-BE49-F238E27FC236}">
                <a16:creationId xmlns:a16="http://schemas.microsoft.com/office/drawing/2014/main" id="{EC42562F-A8C8-712F-CC57-1FBB9756D00D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84690414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99">
          <a:extLst>
            <a:ext uri="{FF2B5EF4-FFF2-40B4-BE49-F238E27FC236}">
              <a16:creationId xmlns:a16="http://schemas.microsoft.com/office/drawing/2014/main" id="{D20DE036-1CE3-5091-0580-D601EA86854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0" name="Google Shape;700;g24869b5eda7_0_1430:notes">
            <a:extLst>
              <a:ext uri="{FF2B5EF4-FFF2-40B4-BE49-F238E27FC236}">
                <a16:creationId xmlns:a16="http://schemas.microsoft.com/office/drawing/2014/main" id="{B267AADB-761B-41EE-5587-5E3BFE8C9179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01" name="Google Shape;701;g24869b5eda7_0_1430:notes">
            <a:extLst>
              <a:ext uri="{FF2B5EF4-FFF2-40B4-BE49-F238E27FC236}">
                <a16:creationId xmlns:a16="http://schemas.microsoft.com/office/drawing/2014/main" id="{2E784AFE-1B4F-C417-A2D5-0D01C3AF3A85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047735957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3">
          <a:extLst>
            <a:ext uri="{FF2B5EF4-FFF2-40B4-BE49-F238E27FC236}">
              <a16:creationId xmlns:a16="http://schemas.microsoft.com/office/drawing/2014/main" id="{6EA68DF0-8B71-72B5-0980-05889179D85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g25a6e574fbc_0_20:notes">
            <a:extLst>
              <a:ext uri="{FF2B5EF4-FFF2-40B4-BE49-F238E27FC236}">
                <a16:creationId xmlns:a16="http://schemas.microsoft.com/office/drawing/2014/main" id="{E53673EC-E13F-84E7-DB89-BCAAB24E023C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5" name="Google Shape;75;g25a6e574fbc_0_20:notes">
            <a:extLst>
              <a:ext uri="{FF2B5EF4-FFF2-40B4-BE49-F238E27FC236}">
                <a16:creationId xmlns:a16="http://schemas.microsoft.com/office/drawing/2014/main" id="{D5F62DAF-268E-954F-75E5-6CDD0FE77BA5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612300972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3">
          <a:extLst>
            <a:ext uri="{FF2B5EF4-FFF2-40B4-BE49-F238E27FC236}">
              <a16:creationId xmlns:a16="http://schemas.microsoft.com/office/drawing/2014/main" id="{AE46B345-2748-AA6D-9A41-F31719DB712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g25a6e574fbc_0_20:notes">
            <a:extLst>
              <a:ext uri="{FF2B5EF4-FFF2-40B4-BE49-F238E27FC236}">
                <a16:creationId xmlns:a16="http://schemas.microsoft.com/office/drawing/2014/main" id="{F0E58818-3525-5506-ED19-CB39DF54A0D8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5" name="Google Shape;75;g25a6e574fbc_0_20:notes">
            <a:extLst>
              <a:ext uri="{FF2B5EF4-FFF2-40B4-BE49-F238E27FC236}">
                <a16:creationId xmlns:a16="http://schemas.microsoft.com/office/drawing/2014/main" id="{0917CB36-F97D-B324-EAF4-6409C0E98F50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134503543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3">
          <a:extLst>
            <a:ext uri="{FF2B5EF4-FFF2-40B4-BE49-F238E27FC236}">
              <a16:creationId xmlns:a16="http://schemas.microsoft.com/office/drawing/2014/main" id="{EA04B0E1-8429-2EBD-F53C-839EF9F3ABF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g25a6e574fbc_0_20:notes">
            <a:extLst>
              <a:ext uri="{FF2B5EF4-FFF2-40B4-BE49-F238E27FC236}">
                <a16:creationId xmlns:a16="http://schemas.microsoft.com/office/drawing/2014/main" id="{A8C505CC-153A-D2F7-C063-AA50B5D215B8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5" name="Google Shape;75;g25a6e574fbc_0_20:notes">
            <a:extLst>
              <a:ext uri="{FF2B5EF4-FFF2-40B4-BE49-F238E27FC236}">
                <a16:creationId xmlns:a16="http://schemas.microsoft.com/office/drawing/2014/main" id="{3CCD05AC-79FE-529B-49EF-5D7CE4C98FE9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652648552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3">
          <a:extLst>
            <a:ext uri="{FF2B5EF4-FFF2-40B4-BE49-F238E27FC236}">
              <a16:creationId xmlns:a16="http://schemas.microsoft.com/office/drawing/2014/main" id="{FBF0AB7F-630A-045E-97A2-B2CB386B980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g25a6e574fbc_0_20:notes">
            <a:extLst>
              <a:ext uri="{FF2B5EF4-FFF2-40B4-BE49-F238E27FC236}">
                <a16:creationId xmlns:a16="http://schemas.microsoft.com/office/drawing/2014/main" id="{1B9DDE4A-3CB0-8E16-BFE3-1962251F6A5E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5" name="Google Shape;75;g25a6e574fbc_0_20:notes">
            <a:extLst>
              <a:ext uri="{FF2B5EF4-FFF2-40B4-BE49-F238E27FC236}">
                <a16:creationId xmlns:a16="http://schemas.microsoft.com/office/drawing/2014/main" id="{56F63B6F-8435-94D7-AA79-80FDBAB75535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933414202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3">
          <a:extLst>
            <a:ext uri="{FF2B5EF4-FFF2-40B4-BE49-F238E27FC236}">
              <a16:creationId xmlns:a16="http://schemas.microsoft.com/office/drawing/2014/main" id="{5A78880C-6823-8E9D-A821-110EC9DFB97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g25a6e574fbc_0_20:notes">
            <a:extLst>
              <a:ext uri="{FF2B5EF4-FFF2-40B4-BE49-F238E27FC236}">
                <a16:creationId xmlns:a16="http://schemas.microsoft.com/office/drawing/2014/main" id="{DAE588B9-2E41-313E-27D3-87938AFAD64A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5" name="Google Shape;75;g25a6e574fbc_0_20:notes">
            <a:extLst>
              <a:ext uri="{FF2B5EF4-FFF2-40B4-BE49-F238E27FC236}">
                <a16:creationId xmlns:a16="http://schemas.microsoft.com/office/drawing/2014/main" id="{9A61C7BC-DE9A-5D2E-BECD-759EEF31D3D4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08389394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99">
          <a:extLst>
            <a:ext uri="{FF2B5EF4-FFF2-40B4-BE49-F238E27FC236}">
              <a16:creationId xmlns:a16="http://schemas.microsoft.com/office/drawing/2014/main" id="{ADFA5B56-CC90-31E2-6947-1AB119F6A2A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0" name="Google Shape;700;g24869b5eda7_0_1430:notes">
            <a:extLst>
              <a:ext uri="{FF2B5EF4-FFF2-40B4-BE49-F238E27FC236}">
                <a16:creationId xmlns:a16="http://schemas.microsoft.com/office/drawing/2014/main" id="{AA116E61-4F5D-A774-9615-275AEA2CD64A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01" name="Google Shape;701;g24869b5eda7_0_1430:notes">
            <a:extLst>
              <a:ext uri="{FF2B5EF4-FFF2-40B4-BE49-F238E27FC236}">
                <a16:creationId xmlns:a16="http://schemas.microsoft.com/office/drawing/2014/main" id="{A0184D37-692F-F72D-61C4-199AB875FB06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04405162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99">
          <a:extLst>
            <a:ext uri="{FF2B5EF4-FFF2-40B4-BE49-F238E27FC236}">
              <a16:creationId xmlns:a16="http://schemas.microsoft.com/office/drawing/2014/main" id="{F0E147D5-BDB0-D3E9-65C1-FCD0A70A324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0" name="Google Shape;700;g24869b5eda7_0_1430:notes">
            <a:extLst>
              <a:ext uri="{FF2B5EF4-FFF2-40B4-BE49-F238E27FC236}">
                <a16:creationId xmlns:a16="http://schemas.microsoft.com/office/drawing/2014/main" id="{A2A838D0-86AC-BDEA-69E2-5384C0CFCC15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01" name="Google Shape;701;g24869b5eda7_0_1430:notes">
            <a:extLst>
              <a:ext uri="{FF2B5EF4-FFF2-40B4-BE49-F238E27FC236}">
                <a16:creationId xmlns:a16="http://schemas.microsoft.com/office/drawing/2014/main" id="{F869A4CD-D340-FDE7-D1FA-524AB26E0DD3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1061893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99">
          <a:extLst>
            <a:ext uri="{FF2B5EF4-FFF2-40B4-BE49-F238E27FC236}">
              <a16:creationId xmlns:a16="http://schemas.microsoft.com/office/drawing/2014/main" id="{5B240370-B7A4-C43F-D464-9C25A0DC1CD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0" name="Google Shape;700;g24869b5eda7_0_1430:notes">
            <a:extLst>
              <a:ext uri="{FF2B5EF4-FFF2-40B4-BE49-F238E27FC236}">
                <a16:creationId xmlns:a16="http://schemas.microsoft.com/office/drawing/2014/main" id="{421EEC4E-9A0A-6405-D7BF-336B4070EAAF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01" name="Google Shape;701;g24869b5eda7_0_1430:notes">
            <a:extLst>
              <a:ext uri="{FF2B5EF4-FFF2-40B4-BE49-F238E27FC236}">
                <a16:creationId xmlns:a16="http://schemas.microsoft.com/office/drawing/2014/main" id="{942CB0DE-A569-F116-7150-7F0B7A180564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59096559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g25a6e574fbc_0_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9" name="Google Shape;69;g25a6e574fbc_0_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g25a6e574fbc_0_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5" name="Google Shape;75;g25a6e574fbc_0_2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g25a6e574fbc_0_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1" name="Google Shape;81;g25a6e574fbc_0_2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e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e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png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emf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emf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8" Type="http://schemas.openxmlformats.org/officeDocument/2006/relationships/customXml" Target="../ink/ink5.xml"/><Relationship Id="rId3" Type="http://schemas.openxmlformats.org/officeDocument/2006/relationships/image" Target="../media/image23.png"/><Relationship Id="rId7" Type="http://schemas.openxmlformats.org/officeDocument/2006/relationships/customXml" Target="../ink/ink4.xml"/><Relationship Id="rId2" Type="http://schemas.openxmlformats.org/officeDocument/2006/relationships/customXml" Target="../ink/ink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0.png"/><Relationship Id="rId5" Type="http://schemas.openxmlformats.org/officeDocument/2006/relationships/customXml" Target="../ink/ink3.xml"/><Relationship Id="rId4" Type="http://schemas.openxmlformats.org/officeDocument/2006/relationships/customXml" Target="../ink/ink2.xml"/><Relationship Id="rId9" Type="http://schemas.openxmlformats.org/officeDocument/2006/relationships/customXml" Target="../ink/ink6.xml"/></Relationships>
</file>

<file path=ppt/slides/_rels/slide5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0.png"/><Relationship Id="rId3" Type="http://schemas.openxmlformats.org/officeDocument/2006/relationships/image" Target="../media/image23.png"/><Relationship Id="rId7" Type="http://schemas.openxmlformats.org/officeDocument/2006/relationships/customXml" Target="../ink/ink11.xml"/><Relationship Id="rId2" Type="http://schemas.openxmlformats.org/officeDocument/2006/relationships/customXml" Target="../ink/ink7.xml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10.xml"/><Relationship Id="rId5" Type="http://schemas.openxmlformats.org/officeDocument/2006/relationships/customXml" Target="../ink/ink9.xml"/><Relationship Id="rId10" Type="http://schemas.openxmlformats.org/officeDocument/2006/relationships/image" Target="../media/image260.png"/><Relationship Id="rId4" Type="http://schemas.openxmlformats.org/officeDocument/2006/relationships/customXml" Target="../ink/ink8.xml"/><Relationship Id="rId9" Type="http://schemas.openxmlformats.org/officeDocument/2006/relationships/customXml" Target="../ink/ink12.xml"/></Relationships>
</file>

<file path=ppt/slides/_rels/slide5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0.png"/><Relationship Id="rId3" Type="http://schemas.openxmlformats.org/officeDocument/2006/relationships/image" Target="../media/image23.png"/><Relationship Id="rId7" Type="http://schemas.openxmlformats.org/officeDocument/2006/relationships/customXml" Target="../ink/ink17.xml"/><Relationship Id="rId2" Type="http://schemas.openxmlformats.org/officeDocument/2006/relationships/customXml" Target="../ink/ink13.xml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16.xml"/><Relationship Id="rId5" Type="http://schemas.openxmlformats.org/officeDocument/2006/relationships/customXml" Target="../ink/ink15.xml"/><Relationship Id="rId4" Type="http://schemas.openxmlformats.org/officeDocument/2006/relationships/customXml" Target="../ink/ink14.xml"/><Relationship Id="rId9" Type="http://schemas.openxmlformats.org/officeDocument/2006/relationships/customXml" Target="../ink/ink18.xml"/></Relationships>
</file>

<file path=ppt/slides/_rels/slide59.xml.rels><?xml version="1.0" encoding="UTF-8" standalone="yes"?>
<Relationships xmlns="http://schemas.openxmlformats.org/package/2006/relationships"><Relationship Id="rId8" Type="http://schemas.openxmlformats.org/officeDocument/2006/relationships/customXml" Target="../ink/ink23.xml"/><Relationship Id="rId3" Type="http://schemas.openxmlformats.org/officeDocument/2006/relationships/image" Target="../media/image23.png"/><Relationship Id="rId7" Type="http://schemas.openxmlformats.org/officeDocument/2006/relationships/customXml" Target="../ink/ink22.xml"/><Relationship Id="rId2" Type="http://schemas.openxmlformats.org/officeDocument/2006/relationships/customXml" Target="../ink/ink1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0.png"/><Relationship Id="rId5" Type="http://schemas.openxmlformats.org/officeDocument/2006/relationships/customXml" Target="../ink/ink21.xml"/><Relationship Id="rId4" Type="http://schemas.openxmlformats.org/officeDocument/2006/relationships/customXml" Target="../ink/ink20.xml"/><Relationship Id="rId9" Type="http://schemas.openxmlformats.org/officeDocument/2006/relationships/customXml" Target="../ink/ink2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0.png"/><Relationship Id="rId3" Type="http://schemas.openxmlformats.org/officeDocument/2006/relationships/image" Target="../media/image23.png"/><Relationship Id="rId7" Type="http://schemas.openxmlformats.org/officeDocument/2006/relationships/customXml" Target="../ink/ink29.xml"/><Relationship Id="rId2" Type="http://schemas.openxmlformats.org/officeDocument/2006/relationships/customXml" Target="../ink/ink25.xml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28.xml"/><Relationship Id="rId5" Type="http://schemas.openxmlformats.org/officeDocument/2006/relationships/customXml" Target="../ink/ink27.xml"/><Relationship Id="rId4" Type="http://schemas.openxmlformats.org/officeDocument/2006/relationships/customXml" Target="../ink/ink26.xml"/><Relationship Id="rId9" Type="http://schemas.openxmlformats.org/officeDocument/2006/relationships/customXml" Target="../ink/ink30.xml"/></Relationships>
</file>

<file path=ppt/slides/_rels/slide6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0.png"/><Relationship Id="rId3" Type="http://schemas.openxmlformats.org/officeDocument/2006/relationships/image" Target="../media/image23.png"/><Relationship Id="rId7" Type="http://schemas.openxmlformats.org/officeDocument/2006/relationships/customXml" Target="../ink/ink35.xml"/><Relationship Id="rId2" Type="http://schemas.openxmlformats.org/officeDocument/2006/relationships/customXml" Target="../ink/ink31.xml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34.xml"/><Relationship Id="rId5" Type="http://schemas.openxmlformats.org/officeDocument/2006/relationships/customXml" Target="../ink/ink33.xml"/><Relationship Id="rId4" Type="http://schemas.openxmlformats.org/officeDocument/2006/relationships/customXml" Target="../ink/ink32.xml"/><Relationship Id="rId9" Type="http://schemas.openxmlformats.org/officeDocument/2006/relationships/customXml" Target="../ink/ink36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7.png"/><Relationship Id="rId4" Type="http://schemas.openxmlformats.org/officeDocument/2006/relationships/image" Target="../media/image36.png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0.png"/></Relationships>
</file>

<file path=ppt/slides/_rels/slide7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1.png"/><Relationship Id="rId4" Type="http://schemas.openxmlformats.org/officeDocument/2006/relationships/image" Target="../media/image40.png"/></Relationships>
</file>

<file path=ppt/slides/_rels/slide7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2.png"/><Relationship Id="rId5" Type="http://schemas.openxmlformats.org/officeDocument/2006/relationships/image" Target="../media/image41.png"/><Relationship Id="rId4" Type="http://schemas.openxmlformats.org/officeDocument/2006/relationships/image" Target="../media/image40.png"/></Relationships>
</file>

<file path=ppt/slides/_rels/slide7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7" Type="http://schemas.openxmlformats.org/officeDocument/2006/relationships/image" Target="../media/image43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2.png"/><Relationship Id="rId5" Type="http://schemas.openxmlformats.org/officeDocument/2006/relationships/image" Target="../media/image41.png"/><Relationship Id="rId4" Type="http://schemas.openxmlformats.org/officeDocument/2006/relationships/image" Target="../media/image40.png"/></Relationships>
</file>

<file path=ppt/slides/_rels/slide7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latin typeface="Times New Roman"/>
                <a:ea typeface="Times New Roman"/>
                <a:cs typeface="Times New Roman"/>
                <a:sym typeface="Times New Roman"/>
              </a:rPr>
              <a:t>Policy Evaluation: Benefit-Cost Analysis (BCA)</a:t>
            </a:r>
            <a:endParaRPr dirty="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55" name="Google Shape;55;p13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55000" lnSpcReduction="20000"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Spring 2025</a:t>
            </a:r>
            <a:endParaRPr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API 102B, Harvard Kennedy School</a:t>
            </a:r>
            <a:endParaRPr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Prof. Josh Abel</a:t>
            </a:r>
            <a:endParaRPr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043E4565-ED38-3266-E9C7-38D856F0CC8D}"/>
              </a:ext>
            </a:extLst>
          </p:cNvPr>
          <p:cNvSpPr txBox="1">
            <a:spLocks/>
          </p:cNvSpPr>
          <p:nvPr/>
        </p:nvSpPr>
        <p:spPr>
          <a:xfrm>
            <a:off x="0" y="8610"/>
            <a:ext cx="91440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 fontScale="97500" lnSpcReduction="10000"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Linking Hendren with Pareto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9E0937FD-BE82-F848-5672-BA4310EB16E1}"/>
                  </a:ext>
                </a:extLst>
              </p:cNvPr>
              <p:cNvSpPr txBox="1"/>
              <p:nvPr/>
            </p:nvSpPr>
            <p:spPr>
              <a:xfrm>
                <a:off x="3265639" y="532258"/>
                <a:ext cx="2727734" cy="84029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hr m:val="∑"/>
                          <m:ctrlPr>
                            <a:rPr lang="en-US" sz="200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p>
                        <m:e>
                          <m:sSub>
                            <m:sSubPr>
                              <m:ctrlPr>
                                <a:rPr lang="en-US" sz="200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sSub>
                                <m:sSubPr>
                                  <m:ctrlPr>
                                    <a:rPr lang="en-US" sz="200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000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𝑀𝑆𝑊𝑊</m:t>
                                  </m:r>
                                </m:e>
                                <m:sub>
                                  <m:r>
                                    <a:rPr lang="en-US" sz="2000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  <m:r>
                                <a:rPr lang="en-US" sz="200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×</m:t>
                              </m:r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𝑊𝑇𝑃</m:t>
                              </m:r>
                            </m:e>
                            <m:sub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e>
                      </m:nary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&gt;0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9E0937FD-BE82-F848-5672-BA4310EB16E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65639" y="532258"/>
                <a:ext cx="2727734" cy="840295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TextBox 13">
            <a:extLst>
              <a:ext uri="{FF2B5EF4-FFF2-40B4-BE49-F238E27FC236}">
                <a16:creationId xmlns:a16="http://schemas.microsoft.com/office/drawing/2014/main" id="{4A9587EA-43A3-664C-579E-105B1F4485A4}"/>
              </a:ext>
            </a:extLst>
          </p:cNvPr>
          <p:cNvSpPr txBox="1"/>
          <p:nvPr/>
        </p:nvSpPr>
        <p:spPr>
          <a:xfrm>
            <a:off x="60968" y="1524000"/>
            <a:ext cx="9137075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If a policy helps the rich but hurts the poor, it better </a:t>
            </a:r>
            <a:r>
              <a:rPr lang="en-US" sz="1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really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help the rich, so that we can then tax them and make everyone better off – </a:t>
            </a:r>
            <a:r>
              <a:rPr lang="en-US" sz="18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Pareto improvement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! – accounting for DWL of taxation</a:t>
            </a:r>
          </a:p>
          <a:p>
            <a:pPr marL="285750" lvl="2" indent="-285750">
              <a:buFont typeface="Arial" panose="020B0604020202020204" pitchFamily="34" charset="0"/>
              <a:buChar char="•"/>
            </a:pP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Because the rich have low MSWW weights, the efficiency gain must be substantial</a:t>
            </a:r>
          </a:p>
          <a:p>
            <a:endParaRPr lang="en-US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If a policy helps the poor but hurts the rich, we could get a </a:t>
            </a:r>
            <a:r>
              <a:rPr lang="en-US" sz="18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Pareto improvement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by lessening our redistributive tax.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Because the poor have high MSWW weights, the efficiency gains do not need to be large (or even positive!)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You can still make everyone better off with an offsetting reduction in redistribution, thereby growing the pie and helping the rich</a:t>
            </a:r>
          </a:p>
        </p:txBody>
      </p:sp>
    </p:spTree>
    <p:extLst>
      <p:ext uri="{BB962C8B-B14F-4D97-AF65-F5344CB8AC3E}">
        <p14:creationId xmlns:p14="http://schemas.microsoft.com/office/powerpoint/2010/main" val="27842459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6F520BC-A0D7-83EB-A7A1-87C8E59EA59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1D9240DE-FC09-06F4-764A-5C4516AF78BC}"/>
              </a:ext>
            </a:extLst>
          </p:cNvPr>
          <p:cNvSpPr txBox="1">
            <a:spLocks/>
          </p:cNvSpPr>
          <p:nvPr/>
        </p:nvSpPr>
        <p:spPr>
          <a:xfrm>
            <a:off x="0" y="8610"/>
            <a:ext cx="91440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 fontScale="97500" lnSpcReduction="10000"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BCA in Practice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4FB40144-B4D3-AFFA-03B7-4933721C1033}"/>
                  </a:ext>
                </a:extLst>
              </p:cNvPr>
              <p:cNvSpPr txBox="1"/>
              <p:nvPr/>
            </p:nvSpPr>
            <p:spPr>
              <a:xfrm>
                <a:off x="3418037" y="532258"/>
                <a:ext cx="2250231" cy="84029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hr m:val="∑"/>
                          <m:ctrlPr>
                            <a:rPr lang="en-US" sz="200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p>
                        <m:e>
                          <m:sSub>
                            <m:sSubPr>
                              <m:ctrlPr>
                                <a:rPr lang="en-US" sz="200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sSub>
                                <m:sSubPr>
                                  <m:ctrlPr>
                                    <a:rPr lang="en-US" sz="2000" i="1" strike="sngStrike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000" b="0" i="1" strike="sngStrike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𝑀𝑆𝑊𝑊</m:t>
                                  </m:r>
                                </m:e>
                                <m:sub>
                                  <m:r>
                                    <a:rPr lang="en-US" sz="2000" b="0" i="1" strike="sngStrike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  <m:r>
                                <a:rPr lang="en-US" sz="2000" i="1" strike="sngStrike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×</m:t>
                              </m:r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𝑊𝑇𝑃</m:t>
                              </m:r>
                            </m:e>
                            <m:sub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e>
                      </m:nary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4FB40144-B4D3-AFFA-03B7-4933721C103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18037" y="532258"/>
                <a:ext cx="2250231" cy="840295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TextBox 1">
            <a:extLst>
              <a:ext uri="{FF2B5EF4-FFF2-40B4-BE49-F238E27FC236}">
                <a16:creationId xmlns:a16="http://schemas.microsoft.com/office/drawing/2014/main" id="{212F1FC3-5D38-B90E-AC6C-4BDA9B47C5C6}"/>
              </a:ext>
            </a:extLst>
          </p:cNvPr>
          <p:cNvSpPr txBox="1"/>
          <p:nvPr/>
        </p:nvSpPr>
        <p:spPr>
          <a:xfrm>
            <a:off x="48491" y="1614055"/>
            <a:ext cx="909550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BCA frequently ignores distribution</a:t>
            </a:r>
          </a:p>
          <a:p>
            <a:pPr marL="285750" lvl="1" indent="-285750">
              <a:buFont typeface="Arial" panose="020B0604020202020204" pitchFamily="34" charset="0"/>
              <a:buChar char="•"/>
            </a:pPr>
            <a:endParaRPr lang="en-US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74106EB-64E3-1D71-3099-F50F7298E39F}"/>
              </a:ext>
            </a:extLst>
          </p:cNvPr>
          <p:cNvSpPr txBox="1"/>
          <p:nvPr/>
        </p:nvSpPr>
        <p:spPr>
          <a:xfrm>
            <a:off x="200891" y="1995056"/>
            <a:ext cx="894310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i.e. focuses on efficiency/Kaldor-Hicks criterion</a:t>
            </a:r>
          </a:p>
          <a:p>
            <a:pPr marL="285750" lvl="1" indent="-285750">
              <a:buFont typeface="Courier New" panose="02070309020205020404" pitchFamily="49" charset="0"/>
              <a:buChar char="o"/>
            </a:pPr>
            <a:endParaRPr lang="en-US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0320233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46F5B2F-C700-9BE3-B42F-B23967B338F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7775AD6E-7B82-1C9C-D2C0-D92AE34C7EA4}"/>
              </a:ext>
            </a:extLst>
          </p:cNvPr>
          <p:cNvSpPr txBox="1">
            <a:spLocks/>
          </p:cNvSpPr>
          <p:nvPr/>
        </p:nvSpPr>
        <p:spPr>
          <a:xfrm>
            <a:off x="0" y="8610"/>
            <a:ext cx="91440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 fontScale="97500" lnSpcReduction="10000"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BCA in Practice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C362D4C3-80B9-C307-FE2F-6891BF626054}"/>
                  </a:ext>
                </a:extLst>
              </p:cNvPr>
              <p:cNvSpPr txBox="1"/>
              <p:nvPr/>
            </p:nvSpPr>
            <p:spPr>
              <a:xfrm>
                <a:off x="3418037" y="532258"/>
                <a:ext cx="693138" cy="84029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hr m:val="∑"/>
                          <m:ctrlPr>
                            <a:rPr lang="en-US" sz="200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p>
                        <m:e>
                          <m:sSub>
                            <m:sSubPr>
                              <m:ctrlPr>
                                <a:rPr lang="en-US" sz="200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𝐵</m:t>
                              </m:r>
                            </m:e>
                            <m:sub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e>
                      </m:nary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C362D4C3-80B9-C307-FE2F-6891BF62605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18037" y="532258"/>
                <a:ext cx="693138" cy="840295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TextBox 1">
            <a:extLst>
              <a:ext uri="{FF2B5EF4-FFF2-40B4-BE49-F238E27FC236}">
                <a16:creationId xmlns:a16="http://schemas.microsoft.com/office/drawing/2014/main" id="{EC4A1CFC-7481-25E4-ABED-3727784876E3}"/>
              </a:ext>
            </a:extLst>
          </p:cNvPr>
          <p:cNvSpPr txBox="1"/>
          <p:nvPr/>
        </p:nvSpPr>
        <p:spPr>
          <a:xfrm>
            <a:off x="48491" y="1614055"/>
            <a:ext cx="9095509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BCA frequently ignores distribution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If cost is explicitly born by government, can simplify further</a:t>
            </a:r>
          </a:p>
          <a:p>
            <a:pPr marL="285750" lvl="1" indent="-285750">
              <a:buFont typeface="Arial" panose="020B0604020202020204" pitchFamily="34" charset="0"/>
              <a:buChar char="•"/>
            </a:pPr>
            <a:endParaRPr lang="en-US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6F85EF0-627B-2191-ED12-C37F2CF9814D}"/>
              </a:ext>
            </a:extLst>
          </p:cNvPr>
          <p:cNvSpPr txBox="1"/>
          <p:nvPr/>
        </p:nvSpPr>
        <p:spPr>
          <a:xfrm>
            <a:off x="200891" y="1995056"/>
            <a:ext cx="8943109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i.e. focuses on efficiency/Kaldor-Hicks criterion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endParaRPr lang="en-US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Courier New" panose="02070309020205020404" pitchFamily="49" charset="0"/>
              <a:buChar char="o"/>
            </a:pPr>
            <a:endParaRPr lang="en-US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(This is wrong if you use the welfare weights – you would need to specify who would bear the tax burden of the project, which is potentially quite challenging.)</a:t>
            </a:r>
          </a:p>
          <a:p>
            <a:pPr marL="285750" lvl="1" indent="-285750">
              <a:buFont typeface="Courier New" panose="02070309020205020404" pitchFamily="49" charset="0"/>
              <a:buChar char="o"/>
            </a:pPr>
            <a:endParaRPr lang="en-US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6183E341-D5AB-0A0B-52DC-5EC8A1973FC3}"/>
                  </a:ext>
                </a:extLst>
              </p:cNvPr>
              <p:cNvSpPr txBox="1"/>
              <p:nvPr/>
            </p:nvSpPr>
            <p:spPr>
              <a:xfrm>
                <a:off x="4111175" y="706183"/>
                <a:ext cx="1334083" cy="49244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− 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𝐶𝑜𝑠𝑡</m:t>
                      </m:r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6183E341-D5AB-0A0B-52DC-5EC8A1973FC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11175" y="706183"/>
                <a:ext cx="1334083" cy="492443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03795744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5DBAB03-82B1-9A47-892E-174E80B82C5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6F155090-CEDE-26F8-504F-8D5E24ADEA30}"/>
              </a:ext>
            </a:extLst>
          </p:cNvPr>
          <p:cNvSpPr txBox="1">
            <a:spLocks/>
          </p:cNvSpPr>
          <p:nvPr/>
        </p:nvSpPr>
        <p:spPr>
          <a:xfrm>
            <a:off x="0" y="8610"/>
            <a:ext cx="91440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 fontScale="97500" lnSpcReduction="10000"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BCA in Practice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FEA1AC65-80EC-6A4B-4FE4-A44C5E49497B}"/>
              </a:ext>
            </a:extLst>
          </p:cNvPr>
          <p:cNvSpPr txBox="1"/>
          <p:nvPr/>
        </p:nvSpPr>
        <p:spPr>
          <a:xfrm>
            <a:off x="48491" y="1614055"/>
            <a:ext cx="9095509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BCA frequently ignores distribution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If cost is explicitly born by government, can simplify further</a:t>
            </a:r>
          </a:p>
          <a:p>
            <a:pPr marL="285750" lvl="1" indent="-285750">
              <a:buFont typeface="Arial" panose="020B0604020202020204" pitchFamily="34" charset="0"/>
              <a:buChar char="•"/>
            </a:pPr>
            <a:endParaRPr lang="en-US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lvl="1" indent="-285750">
              <a:buFont typeface="Arial" panose="020B0604020202020204" pitchFamily="34" charset="0"/>
              <a:buChar char="•"/>
            </a:pPr>
            <a:endParaRPr lang="en-US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lvl="1" indent="-285750">
              <a:buFont typeface="Arial" panose="020B0604020202020204" pitchFamily="34" charset="0"/>
              <a:buChar char="•"/>
            </a:pPr>
            <a:endParaRPr lang="en-US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lvl="1" indent="-285750">
              <a:buFont typeface="Arial" panose="020B0604020202020204" pitchFamily="34" charset="0"/>
              <a:buChar char="•"/>
            </a:pP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 fact, often ignore any kind of heterogeneity</a:t>
            </a:r>
          </a:p>
          <a:p>
            <a:pPr marL="285750" lvl="1" indent="-285750">
              <a:buFont typeface="Arial" panose="020B0604020202020204" pitchFamily="34" charset="0"/>
              <a:buChar char="•"/>
            </a:pPr>
            <a:endParaRPr lang="en-US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lvl="1" indent="-285750">
              <a:buFont typeface="Arial" panose="020B0604020202020204" pitchFamily="34" charset="0"/>
              <a:buChar char="•"/>
            </a:pPr>
            <a:r>
              <a:rPr lang="en-US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These simplifications are okay – doing this stuff can be hard enough without worrying about heterogeneity and distribution – but you should be aware of blind spots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51597EB-685C-DA6D-3E5C-15E9E60456DD}"/>
              </a:ext>
            </a:extLst>
          </p:cNvPr>
          <p:cNvSpPr txBox="1"/>
          <p:nvPr/>
        </p:nvSpPr>
        <p:spPr>
          <a:xfrm>
            <a:off x="200891" y="1995056"/>
            <a:ext cx="8943109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i.e. focuses on efficiency/Kaldor-Hicks criterion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endParaRPr lang="en-US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Courier New" panose="02070309020205020404" pitchFamily="49" charset="0"/>
              <a:buChar char="o"/>
            </a:pPr>
            <a:endParaRPr lang="en-US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(This is wrong if you use the welfare weights – you would need to specify who would bear the tax burden of the project, which is potentially quite challenging.)</a:t>
            </a:r>
          </a:p>
          <a:p>
            <a:pPr marL="285750" lvl="1" indent="-285750">
              <a:buFont typeface="Courier New" panose="02070309020205020404" pitchFamily="49" charset="0"/>
              <a:buChar char="o"/>
            </a:pPr>
            <a:endParaRPr lang="en-US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C79F5304-7230-28C2-7BF5-01D46A6240EC}"/>
                  </a:ext>
                </a:extLst>
              </p:cNvPr>
              <p:cNvSpPr txBox="1"/>
              <p:nvPr/>
            </p:nvSpPr>
            <p:spPr>
              <a:xfrm>
                <a:off x="3127501" y="706183"/>
                <a:ext cx="2956322" cy="49244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𝐵𝑒𝑛𝑒𝑓𝑖𝑡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− 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𝐶𝑜𝑠𝑡</m:t>
                      </m:r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C79F5304-7230-28C2-7BF5-01D46A6240E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27501" y="706183"/>
                <a:ext cx="2956322" cy="492443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64956881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E98EFC3-2BA3-B32D-62CE-00772AF7D52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6A9B8D-67C5-1885-62E6-912A128D9F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1700" y="2125136"/>
            <a:ext cx="8520600" cy="572700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Identifying Benefits and Costs</a:t>
            </a:r>
          </a:p>
        </p:txBody>
      </p:sp>
    </p:spTree>
    <p:extLst>
      <p:ext uri="{BB962C8B-B14F-4D97-AF65-F5344CB8AC3E}">
        <p14:creationId xmlns:p14="http://schemas.microsoft.com/office/powerpoint/2010/main" val="320203380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87D00332-8193-89FE-671C-FBE4813F06F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708853"/>
            <a:ext cx="9144000" cy="2570922"/>
          </a:xfrm>
          <a:prstGeom prst="rect">
            <a:avLst/>
          </a:prstGeom>
        </p:spPr>
      </p:pic>
      <p:sp>
        <p:nvSpPr>
          <p:cNvPr id="6" name="Oval 5">
            <a:extLst>
              <a:ext uri="{FF2B5EF4-FFF2-40B4-BE49-F238E27FC236}">
                <a16:creationId xmlns:a16="http://schemas.microsoft.com/office/drawing/2014/main" id="{948388C7-06E4-C470-3A3C-F246703A3CAF}"/>
              </a:ext>
            </a:extLst>
          </p:cNvPr>
          <p:cNvSpPr/>
          <p:nvPr/>
        </p:nvSpPr>
        <p:spPr>
          <a:xfrm>
            <a:off x="616527" y="1708853"/>
            <a:ext cx="3054927" cy="2773092"/>
          </a:xfrm>
          <a:prstGeom prst="ellipse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49D47F9-0DA0-D6F9-B74F-2A8F8B87C7A8}"/>
              </a:ext>
            </a:extLst>
          </p:cNvPr>
          <p:cNvSpPr txBox="1"/>
          <p:nvPr/>
        </p:nvSpPr>
        <p:spPr>
          <a:xfrm>
            <a:off x="131618" y="4398818"/>
            <a:ext cx="7467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Government engineer: salary = $100k</a:t>
            </a:r>
          </a:p>
          <a:p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	     would have been overseeing a different project</a:t>
            </a: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380E5EB6-51B8-7C0C-181F-EB1A88F27E2A}"/>
              </a:ext>
            </a:extLst>
          </p:cNvPr>
          <p:cNvSpPr/>
          <p:nvPr/>
        </p:nvSpPr>
        <p:spPr>
          <a:xfrm>
            <a:off x="5805055" y="1708852"/>
            <a:ext cx="2625435" cy="1318365"/>
          </a:xfrm>
          <a:prstGeom prst="ellipse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A2ED699-F614-C6D3-323D-292DD9D686FC}"/>
              </a:ext>
            </a:extLst>
          </p:cNvPr>
          <p:cNvSpPr txBox="1"/>
          <p:nvPr/>
        </p:nvSpPr>
        <p:spPr>
          <a:xfrm>
            <a:off x="4003965" y="1076374"/>
            <a:ext cx="521623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Contractors: total payments = $200k</a:t>
            </a:r>
          </a:p>
          <a:p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     would have worked for a different client</a:t>
            </a:r>
          </a:p>
        </p:txBody>
      </p: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22585848-1B0F-62C8-EC2F-00E71805E656}"/>
              </a:ext>
            </a:extLst>
          </p:cNvPr>
          <p:cNvCxnSpPr/>
          <p:nvPr/>
        </p:nvCxnSpPr>
        <p:spPr>
          <a:xfrm>
            <a:off x="782782" y="3754582"/>
            <a:ext cx="193963" cy="72736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BE3C3663-696D-F161-1C22-58D7684958CE}"/>
              </a:ext>
            </a:extLst>
          </p:cNvPr>
          <p:cNvCxnSpPr>
            <a:cxnSpLocks/>
          </p:cNvCxnSpPr>
          <p:nvPr/>
        </p:nvCxnSpPr>
        <p:spPr>
          <a:xfrm flipH="1" flipV="1">
            <a:off x="8305800" y="1648691"/>
            <a:ext cx="124691" cy="65681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sp>
        <p:nvSpPr>
          <p:cNvPr id="14" name="Oval 13">
            <a:extLst>
              <a:ext uri="{FF2B5EF4-FFF2-40B4-BE49-F238E27FC236}">
                <a16:creationId xmlns:a16="http://schemas.microsoft.com/office/drawing/2014/main" id="{7AAC3037-F9AD-CD27-5924-6EBE628E71B7}"/>
              </a:ext>
            </a:extLst>
          </p:cNvPr>
          <p:cNvSpPr/>
          <p:nvPr/>
        </p:nvSpPr>
        <p:spPr>
          <a:xfrm rot="17219899">
            <a:off x="3855647" y="2847222"/>
            <a:ext cx="2462150" cy="917785"/>
          </a:xfrm>
          <a:prstGeom prst="ellipse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6F2AD07D-7DD4-428F-6CB0-B83C9A94EB59}"/>
              </a:ext>
            </a:extLst>
          </p:cNvPr>
          <p:cNvCxnSpPr>
            <a:cxnSpLocks/>
          </p:cNvCxnSpPr>
          <p:nvPr/>
        </p:nvCxnSpPr>
        <p:spPr>
          <a:xfrm flipH="1" flipV="1">
            <a:off x="2241030" y="1274164"/>
            <a:ext cx="2626576" cy="135974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sp>
        <p:nvSpPr>
          <p:cNvPr id="17" name="TextBox 16">
            <a:extLst>
              <a:ext uri="{FF2B5EF4-FFF2-40B4-BE49-F238E27FC236}">
                <a16:creationId xmlns:a16="http://schemas.microsoft.com/office/drawing/2014/main" id="{C35D6CF4-A3CD-F417-9144-1BF42EA88422}"/>
              </a:ext>
            </a:extLst>
          </p:cNvPr>
          <p:cNvSpPr txBox="1"/>
          <p:nvPr/>
        </p:nvSpPr>
        <p:spPr>
          <a:xfrm>
            <a:off x="59285" y="648275"/>
            <a:ext cx="521623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Materials: total outlays = $800k</a:t>
            </a:r>
          </a:p>
          <a:p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 would not have </a:t>
            </a:r>
            <a:r>
              <a:rPr lang="en-US" sz="1800">
                <a:latin typeface="Times New Roman" panose="02020603050405020304" pitchFamily="18" charset="0"/>
                <a:cs typeface="Times New Roman" panose="02020603050405020304" pitchFamily="18" charset="0"/>
              </a:rPr>
              <a:t>been created</a:t>
            </a:r>
            <a:endParaRPr lang="en-US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9CB726ED-81D6-610E-87F1-1CE72B2524B8}"/>
              </a:ext>
            </a:extLst>
          </p:cNvPr>
          <p:cNvSpPr txBox="1">
            <a:spLocks/>
          </p:cNvSpPr>
          <p:nvPr/>
        </p:nvSpPr>
        <p:spPr>
          <a:xfrm>
            <a:off x="0" y="8610"/>
            <a:ext cx="91440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 fontScale="97500" lnSpcReduction="10000"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What are this project’s “costs?”</a:t>
            </a:r>
          </a:p>
        </p:txBody>
      </p:sp>
    </p:spTree>
    <p:extLst>
      <p:ext uri="{BB962C8B-B14F-4D97-AF65-F5344CB8AC3E}">
        <p14:creationId xmlns:p14="http://schemas.microsoft.com/office/powerpoint/2010/main" val="130961388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DECF340-3A71-4D32-5FB4-FB66260279B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FF8EEC76-B2C2-5791-9D8D-CAC65DB3A951}"/>
              </a:ext>
            </a:extLst>
          </p:cNvPr>
          <p:cNvSpPr txBox="1">
            <a:spLocks/>
          </p:cNvSpPr>
          <p:nvPr/>
        </p:nvSpPr>
        <p:spPr>
          <a:xfrm>
            <a:off x="0" y="8610"/>
            <a:ext cx="91440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 fontScale="97500" lnSpcReduction="10000"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Some Takeaways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FB415161-FF43-82DD-F052-F67AC1B63469}"/>
              </a:ext>
            </a:extLst>
          </p:cNvPr>
          <p:cNvSpPr txBox="1"/>
          <p:nvPr/>
        </p:nvSpPr>
        <p:spPr>
          <a:xfrm>
            <a:off x="48491" y="1158255"/>
            <a:ext cx="9095509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Opportunity costs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vs </a:t>
            </a:r>
            <a:r>
              <a:rPr lang="en-US" sz="1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accounting costs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Government cost vs social costs</a:t>
            </a:r>
          </a:p>
          <a:p>
            <a:pPr marL="285750" lvl="1" indent="-285750">
              <a:buFont typeface="Arial" panose="020B0604020202020204" pitchFamily="34" charset="0"/>
              <a:buChar char="•"/>
            </a:pPr>
            <a:endParaRPr lang="en-US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lvl="1" indent="-285750">
              <a:buFont typeface="Arial" panose="020B0604020202020204" pitchFamily="34" charset="0"/>
              <a:buChar char="•"/>
            </a:pPr>
            <a:endParaRPr lang="en-US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lvl="1" indent="-285750">
              <a:buFont typeface="Arial" panose="020B0604020202020204" pitchFamily="34" charset="0"/>
              <a:buChar char="•"/>
            </a:pPr>
            <a:endParaRPr lang="en-US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lvl="1" indent="-285750">
              <a:buFont typeface="Arial" panose="020B0604020202020204" pitchFamily="34" charset="0"/>
              <a:buChar char="•"/>
            </a:pPr>
            <a:endParaRPr lang="en-US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98DDC2C-7DD6-A990-387A-E89A49D2B32B}"/>
              </a:ext>
            </a:extLst>
          </p:cNvPr>
          <p:cNvSpPr txBox="1"/>
          <p:nvPr/>
        </p:nvSpPr>
        <p:spPr>
          <a:xfrm>
            <a:off x="200891" y="1539256"/>
            <a:ext cx="8943109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Compare to “but-for”/“counterfactual” world without the project (ignore sunk costs)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endParaRPr lang="en-US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Courier New" panose="02070309020205020404" pitchFamily="49" charset="0"/>
              <a:buChar char="o"/>
            </a:pPr>
            <a:endParaRPr lang="en-US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Same if goods/services are provided “at cost”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Differ if there is a profit margin or good/service is underemployed</a:t>
            </a:r>
          </a:p>
          <a:p>
            <a:pPr marL="285750" lvl="1" indent="-285750">
              <a:buFont typeface="Courier New" panose="02070309020205020404" pitchFamily="49" charset="0"/>
              <a:buChar char="o"/>
            </a:pPr>
            <a:endParaRPr lang="en-US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C481041-2A84-0866-150C-762F8AF929DA}"/>
              </a:ext>
            </a:extLst>
          </p:cNvPr>
          <p:cNvSpPr txBox="1"/>
          <p:nvPr/>
        </p:nvSpPr>
        <p:spPr>
          <a:xfrm>
            <a:off x="502169" y="3016667"/>
            <a:ext cx="742762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Assuming the former simplifies things, so it’s the typical approach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Why might a project “feel lower-cost” during a recession?</a:t>
            </a:r>
          </a:p>
        </p:txBody>
      </p:sp>
    </p:spTree>
    <p:extLst>
      <p:ext uri="{BB962C8B-B14F-4D97-AF65-F5344CB8AC3E}">
        <p14:creationId xmlns:p14="http://schemas.microsoft.com/office/powerpoint/2010/main" val="327384647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BCA93F2-9574-7C02-77CE-A5179A9C267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FFE371D6-A1C8-94A8-B3AB-85F3CA97169A}"/>
              </a:ext>
            </a:extLst>
          </p:cNvPr>
          <p:cNvSpPr txBox="1">
            <a:spLocks/>
          </p:cNvSpPr>
          <p:nvPr/>
        </p:nvSpPr>
        <p:spPr>
          <a:xfrm>
            <a:off x="0" y="8610"/>
            <a:ext cx="91440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 fontScale="97500" lnSpcReduction="10000"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What are this policy’s “benefits?”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DC8B9726-9BDF-423E-4998-AC8103D5079F}"/>
              </a:ext>
            </a:extLst>
          </p:cNvPr>
          <p:cNvSpPr txBox="1"/>
          <p:nvPr/>
        </p:nvSpPr>
        <p:spPr>
          <a:xfrm>
            <a:off x="0" y="771989"/>
            <a:ext cx="914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Land was owned by absentee owners and lay fallow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Policy: expropriate land and give to small farmers, who grow crops</a:t>
            </a:r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E7122DCE-9B3F-22D5-F364-E266520B78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1700" y="2125136"/>
            <a:ext cx="8520600" cy="572700"/>
          </a:xfrm>
        </p:spPr>
        <p:txBody>
          <a:bodyPr>
            <a:normAutofit/>
          </a:bodyPr>
          <a:lstStyle/>
          <a:p>
            <a:pPr algn="ctr"/>
            <a:r>
              <a:rPr lang="en-US" sz="20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Results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91B5DCB9-1178-54C0-66FA-9081710E2498}"/>
              </a:ext>
            </a:extLst>
          </p:cNvPr>
          <p:cNvSpPr txBox="1"/>
          <p:nvPr/>
        </p:nvSpPr>
        <p:spPr>
          <a:xfrm>
            <a:off x="6843009" y="2540837"/>
            <a:ext cx="182130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Old owners poorer, new owners richer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C22BCFD2-EB26-D180-03F7-E3726B30CD2D}"/>
              </a:ext>
            </a:extLst>
          </p:cNvPr>
          <p:cNvSpPr txBox="1"/>
          <p:nvPr/>
        </p:nvSpPr>
        <p:spPr>
          <a:xfrm>
            <a:off x="3530185" y="2543337"/>
            <a:ext cx="210861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Land prices fall by 30%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DC6E6270-30DE-C568-C09A-6B68FD7F76C6}"/>
              </a:ext>
            </a:extLst>
          </p:cNvPr>
          <p:cNvSpPr txBox="1"/>
          <p:nvPr/>
        </p:nvSpPr>
        <p:spPr>
          <a:xfrm>
            <a:off x="542143" y="2545837"/>
            <a:ext cx="210861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Local GDP increases by 10%</a:t>
            </a:r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DE4F00D4-B653-84FF-FEEA-6DF2C763E15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444" y="3671544"/>
            <a:ext cx="3028010" cy="1399934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46C97D86-90B3-8336-8EEB-9A0AC856785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81394" y="3209388"/>
            <a:ext cx="1682920" cy="1925502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F073C12F-E653-788A-D6D6-3E1B40C33B1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70361" y="3127652"/>
            <a:ext cx="3222886" cy="18927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45206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FC0E816-95C7-EC67-B8CE-174F1767EE1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A757D95C-95F5-9DCF-A408-1CEC3275AF9C}"/>
              </a:ext>
            </a:extLst>
          </p:cNvPr>
          <p:cNvSpPr txBox="1">
            <a:spLocks/>
          </p:cNvSpPr>
          <p:nvPr/>
        </p:nvSpPr>
        <p:spPr>
          <a:xfrm>
            <a:off x="0" y="8610"/>
            <a:ext cx="91440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 fontScale="97500" lnSpcReduction="10000"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Some Takeaways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9A810DB-B6C0-5DBA-E406-D6B63C8F5992}"/>
              </a:ext>
            </a:extLst>
          </p:cNvPr>
          <p:cNvSpPr txBox="1"/>
          <p:nvPr/>
        </p:nvSpPr>
        <p:spPr>
          <a:xfrm>
            <a:off x="0" y="1109272"/>
            <a:ext cx="91440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Transfers are not relevant for efficiency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GDP and benefits/efficiency are not the same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Prices can at times reveal value!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23BAEE9-81C2-29FF-8852-6CF1DA6B4B35}"/>
              </a:ext>
            </a:extLst>
          </p:cNvPr>
          <p:cNvSpPr txBox="1"/>
          <p:nvPr/>
        </p:nvSpPr>
        <p:spPr>
          <a:xfrm>
            <a:off x="152400" y="1531492"/>
            <a:ext cx="914400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Only matter if you put different weights on different people (which you probably do!)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endParaRPr lang="en-US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Courier New" panose="02070309020205020404" pitchFamily="49" charset="0"/>
              <a:buChar char="o"/>
            </a:pPr>
            <a:endParaRPr lang="en-US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GDP ignores effort costs (forced labor may boost GDP but is inefficient [and immoral…])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endParaRPr lang="en-US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Courier New" panose="02070309020205020404" pitchFamily="49" charset="0"/>
              <a:buChar char="o"/>
            </a:pPr>
            <a:endParaRPr lang="en-US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But this assumes private owners value the same things as the policymaker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Suppose you see stock prices jump up. How would your interpretation differ if it’s due to: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endParaRPr lang="en-US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07BD7FB-12D2-42C5-3C67-ABCFB58C4B56}"/>
              </a:ext>
            </a:extLst>
          </p:cNvPr>
          <p:cNvSpPr txBox="1"/>
          <p:nvPr/>
        </p:nvSpPr>
        <p:spPr>
          <a:xfrm>
            <a:off x="502169" y="3811142"/>
            <a:ext cx="742762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new trade policy that lowers transactions costs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reduction in the corporate tax rate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endParaRPr lang="en-US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676636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25429E7-9A3D-0788-3E9E-0730E3DE08D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8384DD-15CA-1373-DBDE-D92C68FC11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1700" y="2125136"/>
            <a:ext cx="8520600" cy="572700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Quantifying Benefits and Costs</a:t>
            </a:r>
          </a:p>
        </p:txBody>
      </p:sp>
    </p:spTree>
    <p:extLst>
      <p:ext uri="{BB962C8B-B14F-4D97-AF65-F5344CB8AC3E}">
        <p14:creationId xmlns:p14="http://schemas.microsoft.com/office/powerpoint/2010/main" val="374383558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59233F-B22F-A690-B218-58C3633B92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8610"/>
            <a:ext cx="9144000" cy="572700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Policy Evaluation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97357AF-BD8A-3B64-C2B4-36F59821BA8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0" y="678873"/>
            <a:ext cx="9144000" cy="3890002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Policy has varied impacts:</a:t>
            </a:r>
          </a:p>
          <a:p>
            <a:pPr marL="939800" lvl="1" indent="-342900">
              <a:buFont typeface="+mj-lt"/>
              <a:buAutoNum type="arabicPeriod"/>
            </a:pPr>
            <a:r>
              <a:rPr lang="en-US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Size of pie (efficiency)</a:t>
            </a:r>
          </a:p>
          <a:p>
            <a:pPr marL="939800" lvl="1" indent="-342900">
              <a:buFont typeface="+mj-lt"/>
              <a:buAutoNum type="arabicPeriod"/>
            </a:pPr>
            <a:r>
              <a:rPr lang="en-US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Distribution of pie (equity)</a:t>
            </a:r>
          </a:p>
          <a:p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Time and uncertainty can also be important</a:t>
            </a:r>
          </a:p>
          <a:p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BCA provides a framework to aggregate these complexities into a single recommendation:</a:t>
            </a:r>
          </a:p>
          <a:p>
            <a:pPr lvl="1"/>
            <a:r>
              <a:rPr lang="en-US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“Policy A is better than the status quo.”</a:t>
            </a:r>
          </a:p>
          <a:p>
            <a:pPr lvl="1"/>
            <a:r>
              <a:rPr lang="en-US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“Policy A is worse than Policy B.”</a:t>
            </a:r>
          </a:p>
          <a:p>
            <a:pPr lvl="1"/>
            <a:r>
              <a:rPr lang="en-US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“Policy A is optimal.”</a:t>
            </a:r>
          </a:p>
          <a:p>
            <a:pPr lvl="2"/>
            <a:r>
              <a:rPr lang="en-US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(But of course, it’s never quite so simple!)</a:t>
            </a:r>
          </a:p>
        </p:txBody>
      </p:sp>
    </p:spTree>
    <p:extLst>
      <p:ext uri="{BB962C8B-B14F-4D97-AF65-F5344CB8AC3E}">
        <p14:creationId xmlns:p14="http://schemas.microsoft.com/office/powerpoint/2010/main" val="248173705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F429FFB1-B6B3-64E4-71AC-48F61076E42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8997" y="323081"/>
            <a:ext cx="6086006" cy="4497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248747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D14F35C-4C6B-3DEC-2E59-18BBF5B9339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2B86060F-DFA5-A16B-F6ED-B40D782020FA}"/>
              </a:ext>
            </a:extLst>
          </p:cNvPr>
          <p:cNvSpPr txBox="1">
            <a:spLocks/>
          </p:cNvSpPr>
          <p:nvPr/>
        </p:nvSpPr>
        <p:spPr>
          <a:xfrm>
            <a:off x="0" y="8610"/>
            <a:ext cx="91440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 fontScale="97500" lnSpcReduction="10000"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Value of a Statistical Life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AAB328B-0BFF-E383-3594-438CE691102C}"/>
              </a:ext>
            </a:extLst>
          </p:cNvPr>
          <p:cNvSpPr txBox="1"/>
          <p:nvPr/>
        </p:nvSpPr>
        <p:spPr>
          <a:xfrm>
            <a:off x="0" y="658091"/>
            <a:ext cx="91440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Some policies save (or cost) lives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Need to place a value on those lives (VSL = “Value of a Statistical Life”)</a:t>
            </a:r>
          </a:p>
          <a:p>
            <a:pPr marL="285750" lvl="1" indent="-285750">
              <a:buFont typeface="Arial" panose="020B0604020202020204" pitchFamily="34" charset="0"/>
              <a:buChar char="•"/>
            </a:pPr>
            <a:endParaRPr lang="en-US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lvl="1" indent="-285750">
              <a:buFont typeface="Arial" panose="020B0604020202020204" pitchFamily="34" charset="0"/>
              <a:buChar char="•"/>
            </a:pPr>
            <a:endParaRPr lang="en-US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/>
            <a:endParaRPr lang="en-US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2112B9D-40D0-C2DE-B2BB-55BA47AC0274}"/>
              </a:ext>
            </a:extLst>
          </p:cNvPr>
          <p:cNvSpPr txBox="1"/>
          <p:nvPr/>
        </p:nvSpPr>
        <p:spPr>
          <a:xfrm>
            <a:off x="387927" y="1288473"/>
            <a:ext cx="875607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Feels morally icky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But sort of necessary for informed policy</a:t>
            </a:r>
          </a:p>
        </p:txBody>
      </p:sp>
    </p:spTree>
    <p:extLst>
      <p:ext uri="{BB962C8B-B14F-4D97-AF65-F5344CB8AC3E}">
        <p14:creationId xmlns:p14="http://schemas.microsoft.com/office/powerpoint/2010/main" val="245000151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B5D597B-3760-EEEA-1B15-C9F064F9BD7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617D167C-F128-4626-A398-16B5BB00E106}"/>
              </a:ext>
            </a:extLst>
          </p:cNvPr>
          <p:cNvSpPr txBox="1">
            <a:spLocks/>
          </p:cNvSpPr>
          <p:nvPr/>
        </p:nvSpPr>
        <p:spPr>
          <a:xfrm>
            <a:off x="0" y="8610"/>
            <a:ext cx="91440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 fontScale="97500" lnSpcReduction="10000"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Calculating VSL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CF4446C2-F8E5-50CE-F6A0-2D69FDA417D7}"/>
              </a:ext>
            </a:extLst>
          </p:cNvPr>
          <p:cNvSpPr txBox="1"/>
          <p:nvPr/>
        </p:nvSpPr>
        <p:spPr>
          <a:xfrm>
            <a:off x="48491" y="671947"/>
            <a:ext cx="9095509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Willing to pay </a:t>
            </a:r>
            <a:r>
              <a:rPr lang="en-US" sz="1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to reduce risk of death by </a:t>
            </a:r>
            <a:r>
              <a:rPr lang="el-GR" sz="1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δ</a:t>
            </a:r>
            <a:endParaRPr lang="en-US" sz="18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If X = $1,000 and </a:t>
            </a:r>
            <a:r>
              <a:rPr lang="el-GR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δ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= 1/10,000…</a:t>
            </a:r>
          </a:p>
          <a:p>
            <a:pPr marL="285750" lvl="1" indent="-285750">
              <a:buFont typeface="Arial" panose="020B0604020202020204" pitchFamily="34" charset="0"/>
              <a:buChar char="•"/>
            </a:pPr>
            <a:endParaRPr lang="en-US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lvl="1" indent="-285750">
              <a:buFont typeface="Arial" panose="020B0604020202020204" pitchFamily="34" charset="0"/>
              <a:buChar char="•"/>
            </a:pPr>
            <a:endParaRPr lang="en-US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lvl="1" indent="-285750">
              <a:buFont typeface="Arial" panose="020B0604020202020204" pitchFamily="34" charset="0"/>
              <a:buChar char="•"/>
            </a:pPr>
            <a:endParaRPr lang="en-US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lvl="1" indent="-285750">
              <a:buFont typeface="Arial" panose="020B0604020202020204" pitchFamily="34" charset="0"/>
              <a:buChar char="•"/>
            </a:pP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What do you think of that?</a:t>
            </a:r>
          </a:p>
          <a:p>
            <a:pPr marL="285750" lvl="1" indent="-285750">
              <a:buFont typeface="Arial" panose="020B0604020202020204" pitchFamily="34" charset="0"/>
              <a:buChar char="•"/>
            </a:pPr>
            <a:endParaRPr lang="en-US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8FCF057-9278-EDDA-4703-CD55844991E5}"/>
              </a:ext>
            </a:extLst>
          </p:cNvPr>
          <p:cNvSpPr txBox="1"/>
          <p:nvPr/>
        </p:nvSpPr>
        <p:spPr>
          <a:xfrm>
            <a:off x="200891" y="1052948"/>
            <a:ext cx="8943109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VSL = X/</a:t>
            </a:r>
            <a:r>
              <a:rPr lang="el-GR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δ</a:t>
            </a:r>
            <a:endParaRPr lang="en-US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Courier New" panose="02070309020205020404" pitchFamily="49" charset="0"/>
              <a:buChar char="o"/>
            </a:pPr>
            <a:endParaRPr lang="en-US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Courier New" panose="02070309020205020404" pitchFamily="49" charset="0"/>
              <a:buChar char="o"/>
            </a:pPr>
            <a:endParaRPr lang="en-US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…you value “one 10,000</a:t>
            </a:r>
            <a:r>
              <a:rPr lang="en-US" sz="18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of your life” at $1,000…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…so you value your whole life at 10,000*$1,000 = $10,000,000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endParaRPr lang="en-US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720910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320C1BC-287F-DF69-34C0-184F2304363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8C8E33C7-2538-360B-5F87-4C509C60011E}"/>
              </a:ext>
            </a:extLst>
          </p:cNvPr>
          <p:cNvSpPr txBox="1">
            <a:spLocks/>
          </p:cNvSpPr>
          <p:nvPr/>
        </p:nvSpPr>
        <p:spPr>
          <a:xfrm>
            <a:off x="0" y="8610"/>
            <a:ext cx="91440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 fontScale="97500" lnSpcReduction="10000"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Calculating VSL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4A08A69D-27E5-6384-6D90-823190977EB7}"/>
              </a:ext>
            </a:extLst>
          </p:cNvPr>
          <p:cNvSpPr txBox="1"/>
          <p:nvPr/>
        </p:nvSpPr>
        <p:spPr>
          <a:xfrm>
            <a:off x="48491" y="671947"/>
            <a:ext cx="9095509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Willing to pay </a:t>
            </a:r>
            <a:r>
              <a:rPr lang="en-US" sz="1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to reduce risk of death by </a:t>
            </a:r>
            <a:r>
              <a:rPr lang="el-GR" sz="1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δ</a:t>
            </a:r>
            <a:endParaRPr lang="en-US" sz="18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If X = $1,000 and </a:t>
            </a:r>
            <a:r>
              <a:rPr lang="el-GR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δ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= 1/10,000…</a:t>
            </a:r>
          </a:p>
          <a:p>
            <a:pPr marL="285750" lvl="1" indent="-285750">
              <a:buFont typeface="Arial" panose="020B0604020202020204" pitchFamily="34" charset="0"/>
              <a:buChar char="•"/>
            </a:pPr>
            <a:endParaRPr lang="en-US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lvl="1" indent="-285750">
              <a:buFont typeface="Arial" panose="020B0604020202020204" pitchFamily="34" charset="0"/>
              <a:buChar char="•"/>
            </a:pPr>
            <a:endParaRPr lang="en-US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lvl="1" indent="-285750">
              <a:buFont typeface="Arial" panose="020B0604020202020204" pitchFamily="34" charset="0"/>
              <a:buChar char="•"/>
            </a:pPr>
            <a:endParaRPr lang="en-US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lvl="1" indent="-285750">
              <a:buFont typeface="Arial" panose="020B0604020202020204" pitchFamily="34" charset="0"/>
              <a:buChar char="•"/>
            </a:pP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What do you think of that?</a:t>
            </a:r>
          </a:p>
          <a:p>
            <a:pPr marL="285750" lvl="1" indent="-285750">
              <a:buFont typeface="Arial" panose="020B0604020202020204" pitchFamily="34" charset="0"/>
              <a:buChar char="•"/>
            </a:pPr>
            <a:endParaRPr lang="en-US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EE1D15E-507D-935F-7FA8-84CBC4C1F55E}"/>
              </a:ext>
            </a:extLst>
          </p:cNvPr>
          <p:cNvSpPr txBox="1"/>
          <p:nvPr/>
        </p:nvSpPr>
        <p:spPr>
          <a:xfrm>
            <a:off x="200891" y="1052948"/>
            <a:ext cx="8943109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VSL = X/</a:t>
            </a:r>
            <a:r>
              <a:rPr lang="el-GR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δ</a:t>
            </a:r>
            <a:endParaRPr lang="en-US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Courier New" panose="02070309020205020404" pitchFamily="49" charset="0"/>
              <a:buChar char="o"/>
            </a:pPr>
            <a:endParaRPr lang="en-US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Courier New" panose="02070309020205020404" pitchFamily="49" charset="0"/>
              <a:buChar char="o"/>
            </a:pPr>
            <a:endParaRPr lang="en-US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…you value “one 10,000</a:t>
            </a:r>
            <a:r>
              <a:rPr lang="en-US" sz="18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of your life” at $1,000…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…so you value your whole life at 10,000*$1,000 = $10,000,000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endParaRPr lang="en-US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086B265-75CC-B205-E177-8B08F452402C}"/>
              </a:ext>
            </a:extLst>
          </p:cNvPr>
          <p:cNvSpPr txBox="1"/>
          <p:nvPr/>
        </p:nvSpPr>
        <p:spPr>
          <a:xfrm>
            <a:off x="207820" y="2978730"/>
            <a:ext cx="8943109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WTP brings up familiar equity/justice issues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Probably over-extrapolating a </a:t>
            </a:r>
            <a:r>
              <a:rPr lang="en-US" sz="18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marginal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change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But most policies don’t add/subtract whole lives: they make marginal changes to these probabilities!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endParaRPr lang="en-US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5658712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1AD43AA-9640-61A9-24E9-E8E1BFEA0D0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99AEB6AC-9198-A07D-E9DF-3AF23F34A387}"/>
              </a:ext>
            </a:extLst>
          </p:cNvPr>
          <p:cNvSpPr txBox="1">
            <a:spLocks/>
          </p:cNvSpPr>
          <p:nvPr/>
        </p:nvSpPr>
        <p:spPr>
          <a:xfrm>
            <a:off x="0" y="8610"/>
            <a:ext cx="91440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 fontScale="97500" lnSpcReduction="10000"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VSL and Compensating Differentials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A45433C1-99F4-5852-F189-F65BFA939F1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3564" y="684662"/>
            <a:ext cx="6927272" cy="42867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324890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3A7DBD3-7DDB-066B-E28D-BABDD5AC81E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E6F219F2-77CC-D5BC-774E-316F54D7CDD2}"/>
              </a:ext>
            </a:extLst>
          </p:cNvPr>
          <p:cNvSpPr txBox="1">
            <a:spLocks/>
          </p:cNvSpPr>
          <p:nvPr/>
        </p:nvSpPr>
        <p:spPr>
          <a:xfrm>
            <a:off x="0" y="8610"/>
            <a:ext cx="91440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 fontScale="97500" lnSpcReduction="10000"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VSL and Compensating Differentials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88C4375-E9C6-7286-EE34-DE3C56CF9D9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3508" y="857530"/>
            <a:ext cx="7467602" cy="40796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322444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3B941C6-249C-F0C0-8090-C1AFD71A1A9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21C33642-90B7-B32A-B900-AA428507935E}"/>
              </a:ext>
            </a:extLst>
          </p:cNvPr>
          <p:cNvSpPr txBox="1">
            <a:spLocks/>
          </p:cNvSpPr>
          <p:nvPr/>
        </p:nvSpPr>
        <p:spPr>
          <a:xfrm>
            <a:off x="0" y="8610"/>
            <a:ext cx="91440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 fontScale="97500" lnSpcReduction="10000"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Your answers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742E077-A7CF-58BE-5065-3F9475F2273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59353" y="585510"/>
            <a:ext cx="1200318" cy="3972479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E6236219-D3C0-7E74-F72F-ADED38028DC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79938" y="804615"/>
            <a:ext cx="1181265" cy="37533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224776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872318B-48BD-47AE-A704-149A5226DB6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94375025-FEDB-7701-918E-AA3FC66BB55F}"/>
              </a:ext>
            </a:extLst>
          </p:cNvPr>
          <p:cNvSpPr txBox="1">
            <a:spLocks/>
          </p:cNvSpPr>
          <p:nvPr/>
        </p:nvSpPr>
        <p:spPr>
          <a:xfrm>
            <a:off x="0" y="8610"/>
            <a:ext cx="91440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 fontScale="97500" lnSpcReduction="10000"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Another Example of “Price Hedonics”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8E20CBD-BD42-514A-4B2B-A7B3CD45DB3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20836" y="637311"/>
            <a:ext cx="6084910" cy="4090552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C925D327-7E67-D6F4-766E-5B45B8B57603}"/>
              </a:ext>
            </a:extLst>
          </p:cNvPr>
          <p:cNvSpPr txBox="1"/>
          <p:nvPr/>
        </p:nvSpPr>
        <p:spPr>
          <a:xfrm>
            <a:off x="6733309" y="4783864"/>
            <a:ext cx="231371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Linden and Rockoff (2008)</a:t>
            </a:r>
          </a:p>
        </p:txBody>
      </p:sp>
    </p:spTree>
    <p:extLst>
      <p:ext uri="{BB962C8B-B14F-4D97-AF65-F5344CB8AC3E}">
        <p14:creationId xmlns:p14="http://schemas.microsoft.com/office/powerpoint/2010/main" val="417181406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8459D56-1257-006B-B4B4-CB7355D726F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07C2285E-A4A3-A4BD-B63A-29AF320136D5}"/>
              </a:ext>
            </a:extLst>
          </p:cNvPr>
          <p:cNvSpPr txBox="1">
            <a:spLocks/>
          </p:cNvSpPr>
          <p:nvPr/>
        </p:nvSpPr>
        <p:spPr>
          <a:xfrm>
            <a:off x="0" y="8610"/>
            <a:ext cx="91440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 fontScale="97500" lnSpcReduction="10000"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Some Takeaways</a:t>
            </a:r>
          </a:p>
        </p:txBody>
      </p:sp>
      <p:sp>
        <p:nvSpPr>
          <p:cNvPr id="3" name="Google Shape;703;p43">
            <a:extLst>
              <a:ext uri="{FF2B5EF4-FFF2-40B4-BE49-F238E27FC236}">
                <a16:creationId xmlns:a16="http://schemas.microsoft.com/office/drawing/2014/main" id="{069886B5-CB1E-8523-28C7-D12759960C03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0" y="828689"/>
            <a:ext cx="9144000" cy="4095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mes New Roman"/>
              <a:buChar char="●"/>
            </a:pPr>
            <a:r>
              <a:rPr lang="en-US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Those examples were classic economics</a:t>
            </a:r>
          </a:p>
          <a:p>
            <a:pPr lvl="1" indent="-342900">
              <a:buClr>
                <a:schemeClr val="dk1"/>
              </a:buClr>
              <a:buSzPts val="1800"/>
              <a:buFont typeface="Courier New" panose="02070309020205020404" pitchFamily="49" charset="0"/>
              <a:buChar char="o"/>
            </a:pPr>
            <a:r>
              <a:rPr lang="en-US" sz="1800" u="sng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Revealed preference</a:t>
            </a:r>
            <a:endParaRPr lang="en-US" sz="1800"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lvl="2" indent="-342900">
              <a:buClr>
                <a:schemeClr val="dk1"/>
              </a:buClr>
              <a:buSzPts val="1800"/>
              <a:buFont typeface="Wingdings" panose="05000000000000000000" pitchFamily="2" charset="2"/>
              <a:buChar char="q"/>
            </a:pPr>
            <a:r>
              <a:rPr lang="en-US" sz="18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Behavior reveals values, </a:t>
            </a:r>
            <a:r>
              <a:rPr lang="en-US" sz="1800" i="1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assuming rationality</a:t>
            </a:r>
            <a:endParaRPr lang="en-US" sz="1800"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lvl="3" indent="-342900">
              <a:buClr>
                <a:schemeClr val="dk1"/>
              </a:buClr>
              <a:buSzPts val="1800"/>
              <a:buFont typeface="Wingdings" panose="05000000000000000000" pitchFamily="2" charset="2"/>
              <a:buChar char="Ø"/>
            </a:pPr>
            <a:r>
              <a:rPr lang="en-US" sz="18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i.e. price/wage informs about WTP</a:t>
            </a: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mes New Roman"/>
              <a:buChar char="●"/>
            </a:pPr>
            <a:r>
              <a:rPr lang="en-US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In many cases, you’ll need lots of input from people with other expertise</a:t>
            </a:r>
          </a:p>
          <a:p>
            <a:pPr lvl="1" indent="-342900">
              <a:buClr>
                <a:schemeClr val="dk1"/>
              </a:buClr>
              <a:buSzPts val="1800"/>
              <a:buFont typeface="Courier New" panose="02070309020205020404" pitchFamily="49" charset="0"/>
              <a:buChar char="o"/>
            </a:pPr>
            <a:r>
              <a:rPr lang="en-US" sz="18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Engineers, climate scientists, doctors, geologists, </a:t>
            </a:r>
            <a:r>
              <a:rPr lang="en-US" sz="1800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etc</a:t>
            </a:r>
            <a:r>
              <a:rPr lang="en-US" sz="18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…</a:t>
            </a:r>
          </a:p>
          <a:p>
            <a:pPr lvl="1" indent="-342900">
              <a:buClr>
                <a:schemeClr val="dk1"/>
              </a:buClr>
              <a:buSzPts val="1800"/>
              <a:buFont typeface="Courier New" panose="02070309020205020404" pitchFamily="49" charset="0"/>
              <a:buChar char="o"/>
            </a:pPr>
            <a:r>
              <a:rPr lang="en-US" sz="18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E.g. how expensive will a land reclamation project be? How will it affect environment? Etc.</a:t>
            </a:r>
          </a:p>
          <a:p>
            <a:pPr lvl="1" indent="-342900">
              <a:buClr>
                <a:schemeClr val="dk1"/>
              </a:buClr>
              <a:buSzPts val="1800"/>
              <a:buFont typeface="Courier New" panose="02070309020205020404" pitchFamily="49" charset="0"/>
              <a:buChar char="o"/>
            </a:pPr>
            <a:endParaRPr lang="en-US"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>
              <a:buClr>
                <a:schemeClr val="dk1"/>
              </a:buClr>
              <a:buFont typeface="Arial" panose="020B0604020202020204" pitchFamily="34" charset="0"/>
              <a:buChar char="•"/>
            </a:pPr>
            <a:endParaRPr lang="en-US"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914400" lvl="1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mes New Roman"/>
              <a:buChar char="○"/>
            </a:pPr>
            <a:endParaRPr sz="1800"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lvl="0" indent="0" algn="l" rtl="0">
              <a:spcBef>
                <a:spcPts val="1200"/>
              </a:spcBef>
              <a:spcAft>
                <a:spcPts val="0"/>
              </a:spcAft>
              <a:buNone/>
            </a:pPr>
            <a:endParaRPr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914400" lvl="0" indent="0" algn="l" rtl="0">
              <a:spcBef>
                <a:spcPts val="1200"/>
              </a:spcBef>
              <a:spcAft>
                <a:spcPts val="0"/>
              </a:spcAft>
              <a:buNone/>
            </a:pPr>
            <a:endParaRPr sz="1800"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lvl="0" indent="0" algn="l" rtl="0">
              <a:spcBef>
                <a:spcPts val="1200"/>
              </a:spcBef>
              <a:spcAft>
                <a:spcPts val="0"/>
              </a:spcAft>
              <a:buNone/>
            </a:pPr>
            <a:endParaRPr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ctr" rtl="0">
              <a:spcBef>
                <a:spcPts val="0"/>
              </a:spcBef>
              <a:spcAft>
                <a:spcPts val="1200"/>
              </a:spcAft>
              <a:buNone/>
            </a:pPr>
            <a:endParaRPr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99804859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Google Shape;704;p43">
            <a:extLst>
              <a:ext uri="{FF2B5EF4-FFF2-40B4-BE49-F238E27FC236}">
                <a16:creationId xmlns:a16="http://schemas.microsoft.com/office/drawing/2014/main" id="{02DC76A7-0008-87B8-F299-04CDABE2510B}"/>
              </a:ext>
            </a:extLst>
          </p:cNvPr>
          <p:cNvSpPr txBox="1">
            <a:spLocks/>
          </p:cNvSpPr>
          <p:nvPr/>
        </p:nvSpPr>
        <p:spPr>
          <a:xfrm>
            <a:off x="0" y="41400"/>
            <a:ext cx="91440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 fontScale="97500" lnSpcReduction="10000"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en-US">
                <a:latin typeface="Times New Roman"/>
                <a:ea typeface="Times New Roman"/>
                <a:cs typeface="Times New Roman"/>
                <a:sym typeface="Times New Roman"/>
              </a:rPr>
              <a:t>“Can’t we just ask people how much they value things?”</a:t>
            </a:r>
            <a:endParaRPr lang="en-US" dirty="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62466CD-F094-4264-1CBB-7317F13960E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65FA3E-61E0-044E-BC6D-16E3898E1D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8610"/>
            <a:ext cx="9144000" cy="572700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4 Steps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DB01FAC2-9D91-CD7A-8B4E-859B08BBACFE}"/>
              </a:ext>
            </a:extLst>
          </p:cNvPr>
          <p:cNvSpPr/>
          <p:nvPr/>
        </p:nvSpPr>
        <p:spPr>
          <a:xfrm>
            <a:off x="130097" y="866300"/>
            <a:ext cx="2479289" cy="807006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1. Identify costs and benefits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A4FB7013-981E-5133-DFD8-02C374566596}"/>
              </a:ext>
            </a:extLst>
          </p:cNvPr>
          <p:cNvSpPr/>
          <p:nvPr/>
        </p:nvSpPr>
        <p:spPr>
          <a:xfrm>
            <a:off x="2119662" y="1994157"/>
            <a:ext cx="2479289" cy="780587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2. Quantify costs and benefits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FC58F676-5937-66FD-0C5F-49849695BE14}"/>
              </a:ext>
            </a:extLst>
          </p:cNvPr>
          <p:cNvSpPr/>
          <p:nvPr/>
        </p:nvSpPr>
        <p:spPr>
          <a:xfrm>
            <a:off x="4350326" y="3235037"/>
            <a:ext cx="2625437" cy="710238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3. Aggregate costs and benefits</a:t>
            </a:r>
          </a:p>
        </p:txBody>
      </p:sp>
      <p:sp>
        <p:nvSpPr>
          <p:cNvPr id="11" name="Arrow: Bent-Up 10">
            <a:extLst>
              <a:ext uri="{FF2B5EF4-FFF2-40B4-BE49-F238E27FC236}">
                <a16:creationId xmlns:a16="http://schemas.microsoft.com/office/drawing/2014/main" id="{C4557E24-B415-6006-4BA9-EAA1FEEAD3DC}"/>
              </a:ext>
            </a:extLst>
          </p:cNvPr>
          <p:cNvSpPr/>
          <p:nvPr/>
        </p:nvSpPr>
        <p:spPr>
          <a:xfrm rot="5400000">
            <a:off x="1153452" y="1781718"/>
            <a:ext cx="780587" cy="847197"/>
          </a:xfrm>
          <a:prstGeom prst="bentUpArrow">
            <a:avLst/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Arrow: Bent-Up 2">
            <a:extLst>
              <a:ext uri="{FF2B5EF4-FFF2-40B4-BE49-F238E27FC236}">
                <a16:creationId xmlns:a16="http://schemas.microsoft.com/office/drawing/2014/main" id="{C06093E9-EE96-4910-3933-950AA20908FD}"/>
              </a:ext>
            </a:extLst>
          </p:cNvPr>
          <p:cNvSpPr/>
          <p:nvPr/>
        </p:nvSpPr>
        <p:spPr>
          <a:xfrm rot="5400000">
            <a:off x="3266270" y="2883155"/>
            <a:ext cx="780587" cy="847197"/>
          </a:xfrm>
          <a:prstGeom prst="bentUpArrow">
            <a:avLst/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Arrow: Bent-Up 3">
            <a:extLst>
              <a:ext uri="{FF2B5EF4-FFF2-40B4-BE49-F238E27FC236}">
                <a16:creationId xmlns:a16="http://schemas.microsoft.com/office/drawing/2014/main" id="{737A740E-752B-8CC2-4857-63C90036D974}"/>
              </a:ext>
            </a:extLst>
          </p:cNvPr>
          <p:cNvSpPr/>
          <p:nvPr/>
        </p:nvSpPr>
        <p:spPr>
          <a:xfrm rot="5400000">
            <a:off x="5573051" y="4095427"/>
            <a:ext cx="780587" cy="847197"/>
          </a:xfrm>
          <a:prstGeom prst="bentUpArrow">
            <a:avLst/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408189E6-03C7-77D4-D23B-7F7DD9548C88}"/>
              </a:ext>
            </a:extLst>
          </p:cNvPr>
          <p:cNvSpPr/>
          <p:nvPr/>
        </p:nvSpPr>
        <p:spPr>
          <a:xfrm>
            <a:off x="6539262" y="4266302"/>
            <a:ext cx="2479289" cy="780587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4. Consider analysis’s “blind spots”</a:t>
            </a:r>
          </a:p>
        </p:txBody>
      </p:sp>
    </p:spTree>
    <p:extLst>
      <p:ext uri="{BB962C8B-B14F-4D97-AF65-F5344CB8AC3E}">
        <p14:creationId xmlns:p14="http://schemas.microsoft.com/office/powerpoint/2010/main" val="265464467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02">
          <a:extLst>
            <a:ext uri="{FF2B5EF4-FFF2-40B4-BE49-F238E27FC236}">
              <a16:creationId xmlns:a16="http://schemas.microsoft.com/office/drawing/2014/main" id="{97C4B8AB-663D-C7E6-BA42-2E585E80D80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69431024-9F1D-9E98-97C2-A7EF2512AB7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30296" y="0"/>
            <a:ext cx="7083408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045455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02">
          <a:extLst>
            <a:ext uri="{FF2B5EF4-FFF2-40B4-BE49-F238E27FC236}">
              <a16:creationId xmlns:a16="http://schemas.microsoft.com/office/drawing/2014/main" id="{0A1848D5-BB6E-7B7A-5894-FAC89CDEDD3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323E0C8C-09BE-2EDA-862E-0F2CF70093E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30296" y="0"/>
            <a:ext cx="7083408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8888568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02">
          <a:extLst>
            <a:ext uri="{FF2B5EF4-FFF2-40B4-BE49-F238E27FC236}">
              <a16:creationId xmlns:a16="http://schemas.microsoft.com/office/drawing/2014/main" id="{83B3D799-7678-4EC4-76AA-E84BF56774B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0B01EC5-3B68-3170-A14C-291830DF8A5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30296" y="0"/>
            <a:ext cx="7083408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9543327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02">
          <a:extLst>
            <a:ext uri="{FF2B5EF4-FFF2-40B4-BE49-F238E27FC236}">
              <a16:creationId xmlns:a16="http://schemas.microsoft.com/office/drawing/2014/main" id="{5584DD78-F2A7-142F-831F-C3C0A890356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0BC77741-AED3-3296-7ED0-52B28D6665D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30296" y="0"/>
            <a:ext cx="7083408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4610892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211D6A5-7EC0-0E53-206D-C87D930C9A9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D7622C-5C92-EB11-B160-1D624239F0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1700" y="2125136"/>
            <a:ext cx="8520600" cy="572700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Time and Uncertainty</a:t>
            </a:r>
          </a:p>
        </p:txBody>
      </p:sp>
    </p:spTree>
    <p:extLst>
      <p:ext uri="{BB962C8B-B14F-4D97-AF65-F5344CB8AC3E}">
        <p14:creationId xmlns:p14="http://schemas.microsoft.com/office/powerpoint/2010/main" val="1252825119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16"/>
          <p:cNvSpPr txBox="1">
            <a:spLocks noGrp="1"/>
          </p:cNvSpPr>
          <p:nvPr>
            <p:ph type="title"/>
          </p:nvPr>
        </p:nvSpPr>
        <p:spPr>
          <a:xfrm>
            <a:off x="0" y="41400"/>
            <a:ext cx="914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Times New Roman"/>
                <a:ea typeface="Times New Roman"/>
                <a:cs typeface="Times New Roman"/>
                <a:sym typeface="Times New Roman"/>
              </a:rPr>
              <a:t>Time Value of Money</a:t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72" name="Google Shape;72;p16"/>
          <p:cNvSpPr txBox="1"/>
          <p:nvPr/>
        </p:nvSpPr>
        <p:spPr>
          <a:xfrm>
            <a:off x="161450" y="1005925"/>
            <a:ext cx="8938200" cy="399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mes New Roman"/>
              <a:buChar char="●"/>
            </a:pPr>
            <a:r>
              <a:rPr lang="en" sz="1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Suppose you have a savings account with a 1% annual interest rate</a:t>
            </a:r>
            <a:endParaRPr sz="18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mes New Roman"/>
              <a:buChar char="●"/>
            </a:pPr>
            <a:r>
              <a:rPr lang="en" sz="1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Someone offers you two choices:</a:t>
            </a:r>
            <a:endParaRPr sz="18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914400" lvl="1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mes New Roman"/>
              <a:buChar char="○"/>
            </a:pPr>
            <a:r>
              <a:rPr lang="en" sz="1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You can have $1 today, or</a:t>
            </a:r>
            <a:endParaRPr sz="18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914400" lvl="1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mes New Roman"/>
              <a:buChar char="○"/>
            </a:pPr>
            <a:r>
              <a:rPr lang="en" sz="1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You can have $1 in a year</a:t>
            </a:r>
            <a:endParaRPr sz="18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914400" lvl="1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mes New Roman"/>
              <a:buChar char="○"/>
            </a:pPr>
            <a:r>
              <a:rPr lang="en" sz="1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Which do you choose?</a:t>
            </a:r>
            <a:endParaRPr sz="18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ctr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endParaRPr sz="1800" i="1" u="sng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lvl="0" indent="0" algn="l" rtl="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None/>
            </a:pPr>
            <a:endParaRPr sz="18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17"/>
          <p:cNvSpPr txBox="1">
            <a:spLocks noGrp="1"/>
          </p:cNvSpPr>
          <p:nvPr>
            <p:ph type="title"/>
          </p:nvPr>
        </p:nvSpPr>
        <p:spPr>
          <a:xfrm>
            <a:off x="0" y="41400"/>
            <a:ext cx="914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Times New Roman"/>
                <a:ea typeface="Times New Roman"/>
                <a:cs typeface="Times New Roman"/>
                <a:sym typeface="Times New Roman"/>
              </a:rPr>
              <a:t>Time Value of Money</a:t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78" name="Google Shape;78;p17"/>
          <p:cNvSpPr txBox="1"/>
          <p:nvPr/>
        </p:nvSpPr>
        <p:spPr>
          <a:xfrm>
            <a:off x="161450" y="1005925"/>
            <a:ext cx="8938200" cy="399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mes New Roman"/>
              <a:buChar char="●"/>
            </a:pPr>
            <a:r>
              <a:rPr lang="en" sz="1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Suppose you have a savings account with a 1% annual interest rate</a:t>
            </a:r>
            <a:endParaRPr sz="18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mes New Roman"/>
              <a:buChar char="●"/>
            </a:pPr>
            <a:r>
              <a:rPr lang="en" sz="1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Someone offers you two choices:</a:t>
            </a:r>
            <a:endParaRPr sz="18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914400" lvl="1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mes New Roman"/>
              <a:buChar char="○"/>
            </a:pPr>
            <a:r>
              <a:rPr lang="en" sz="1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You can have $1 today, or</a:t>
            </a:r>
            <a:endParaRPr sz="18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914400" lvl="1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mes New Roman"/>
              <a:buChar char="○"/>
            </a:pPr>
            <a:r>
              <a:rPr lang="en" sz="1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You can have $1 in a year</a:t>
            </a:r>
            <a:endParaRPr sz="18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914400" lvl="1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mes New Roman"/>
              <a:buChar char="○"/>
            </a:pPr>
            <a:r>
              <a:rPr lang="en" sz="1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Which do you choose?</a:t>
            </a:r>
            <a:endParaRPr sz="18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mes New Roman"/>
              <a:buChar char="●"/>
            </a:pPr>
            <a:r>
              <a:rPr lang="en" sz="1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If you accept the $1 today, you can save it and it becomes $1.01 in a year</a:t>
            </a:r>
            <a:endParaRPr sz="18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914400" lvl="1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mes New Roman"/>
              <a:buChar char="○"/>
            </a:pPr>
            <a:r>
              <a:rPr lang="en" sz="1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Choose $1 today!</a:t>
            </a:r>
            <a:endParaRPr sz="18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ctr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" sz="1800" i="1" u="sng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Money today is worth more than money in the future </a:t>
            </a:r>
            <a:endParaRPr sz="1800" i="1" u="sng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lvl="0" indent="0" algn="l" rtl="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None/>
            </a:pPr>
            <a:endParaRPr sz="18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18"/>
          <p:cNvSpPr txBox="1">
            <a:spLocks noGrp="1"/>
          </p:cNvSpPr>
          <p:nvPr>
            <p:ph type="body" idx="1"/>
          </p:nvPr>
        </p:nvSpPr>
        <p:spPr>
          <a:xfrm>
            <a:off x="161450" y="1005925"/>
            <a:ext cx="8938200" cy="3991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mes New Roman"/>
              <a:buChar char="●"/>
            </a:pPr>
            <a:r>
              <a:rPr lang="en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Savings account has a 1% annual interest rate. What is $1 in a year worth </a:t>
            </a:r>
            <a:r>
              <a:rPr lang="en" i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today</a:t>
            </a:r>
            <a:r>
              <a:rPr lang="en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?</a:t>
            </a:r>
            <a:endParaRPr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mes New Roman"/>
              <a:buChar char="●"/>
            </a:pPr>
            <a:r>
              <a:rPr lang="en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How much money would you need today in order to end up with $1 in a year?</a:t>
            </a:r>
            <a:endParaRPr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endParaRPr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endParaRPr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lvl="0" indent="0" algn="l" rtl="0">
              <a:spcBef>
                <a:spcPts val="1200"/>
              </a:spcBef>
              <a:spcAft>
                <a:spcPts val="0"/>
              </a:spcAft>
              <a:buNone/>
            </a:pPr>
            <a:endParaRPr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lvl="0" indent="0" algn="l" rtl="0">
              <a:spcBef>
                <a:spcPts val="1200"/>
              </a:spcBef>
              <a:spcAft>
                <a:spcPts val="0"/>
              </a:spcAft>
              <a:buNone/>
            </a:pPr>
            <a:endParaRPr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lvl="0" indent="0" algn="l" rtl="0">
              <a:spcBef>
                <a:spcPts val="1200"/>
              </a:spcBef>
              <a:spcAft>
                <a:spcPts val="1200"/>
              </a:spcAft>
              <a:buNone/>
            </a:pPr>
            <a:endParaRPr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84" name="Google Shape;84;p18"/>
          <p:cNvSpPr txBox="1">
            <a:spLocks noGrp="1"/>
          </p:cNvSpPr>
          <p:nvPr>
            <p:ph type="title"/>
          </p:nvPr>
        </p:nvSpPr>
        <p:spPr>
          <a:xfrm>
            <a:off x="0" y="41400"/>
            <a:ext cx="914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Times New Roman"/>
                <a:ea typeface="Times New Roman"/>
                <a:cs typeface="Times New Roman"/>
                <a:sym typeface="Times New Roman"/>
              </a:rPr>
              <a:t>Discounting Example</a:t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19"/>
          <p:cNvSpPr txBox="1">
            <a:spLocks noGrp="1"/>
          </p:cNvSpPr>
          <p:nvPr>
            <p:ph type="body" idx="1"/>
          </p:nvPr>
        </p:nvSpPr>
        <p:spPr>
          <a:xfrm>
            <a:off x="161450" y="1005925"/>
            <a:ext cx="8938200" cy="3991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mes New Roman"/>
              <a:buChar char="●"/>
            </a:pPr>
            <a:r>
              <a:rPr lang="en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Savings account has a 1% annual interest rate. What is $1 in a year worth </a:t>
            </a:r>
            <a:r>
              <a:rPr lang="en" i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today</a:t>
            </a:r>
            <a:r>
              <a:rPr lang="en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?</a:t>
            </a:r>
            <a:endParaRPr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mes New Roman"/>
              <a:buChar char="●"/>
            </a:pPr>
            <a:r>
              <a:rPr lang="en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How much money would you need today in order to end up with $1 in a year?</a:t>
            </a:r>
            <a:endParaRPr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endParaRPr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endParaRPr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lvl="0" indent="0" algn="l" rtl="0">
              <a:spcBef>
                <a:spcPts val="1200"/>
              </a:spcBef>
              <a:spcAft>
                <a:spcPts val="0"/>
              </a:spcAft>
              <a:buNone/>
            </a:pPr>
            <a:endParaRPr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lvl="0" indent="0" algn="l" rtl="0">
              <a:spcBef>
                <a:spcPts val="1200"/>
              </a:spcBef>
              <a:spcAft>
                <a:spcPts val="0"/>
              </a:spcAft>
              <a:buNone/>
            </a:pPr>
            <a:endParaRPr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lvl="0" indent="0" algn="l" rtl="0">
              <a:spcBef>
                <a:spcPts val="1200"/>
              </a:spcBef>
              <a:spcAft>
                <a:spcPts val="1200"/>
              </a:spcAft>
              <a:buNone/>
            </a:pPr>
            <a:endParaRPr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90" name="Google Shape;90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642825" y="1893875"/>
            <a:ext cx="1257450" cy="840650"/>
          </a:xfrm>
          <a:prstGeom prst="rect">
            <a:avLst/>
          </a:prstGeom>
          <a:noFill/>
          <a:ln>
            <a:noFill/>
          </a:ln>
        </p:spPr>
      </p:pic>
      <p:sp>
        <p:nvSpPr>
          <p:cNvPr id="91" name="Google Shape;91;p19"/>
          <p:cNvSpPr txBox="1">
            <a:spLocks noGrp="1"/>
          </p:cNvSpPr>
          <p:nvPr>
            <p:ph type="title"/>
          </p:nvPr>
        </p:nvSpPr>
        <p:spPr>
          <a:xfrm>
            <a:off x="0" y="41400"/>
            <a:ext cx="914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Times New Roman"/>
                <a:ea typeface="Times New Roman"/>
                <a:cs typeface="Times New Roman"/>
                <a:sym typeface="Times New Roman"/>
              </a:rPr>
              <a:t>Discounting Example</a:t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20"/>
          <p:cNvSpPr txBox="1">
            <a:spLocks noGrp="1"/>
          </p:cNvSpPr>
          <p:nvPr>
            <p:ph type="body" idx="1"/>
          </p:nvPr>
        </p:nvSpPr>
        <p:spPr>
          <a:xfrm>
            <a:off x="161450" y="1005925"/>
            <a:ext cx="8938200" cy="3991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mes New Roman"/>
              <a:buChar char="●"/>
            </a:pPr>
            <a:r>
              <a:rPr lang="en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Savings account has a 1% annual interest rate. What is $1 in a year worth </a:t>
            </a:r>
            <a:r>
              <a:rPr lang="en" i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today</a:t>
            </a:r>
            <a:r>
              <a:rPr lang="en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?</a:t>
            </a:r>
            <a:endParaRPr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mes New Roman"/>
              <a:buChar char="●"/>
            </a:pPr>
            <a:r>
              <a:rPr lang="en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How much money would you need today in order to end up with $1 in a year?</a:t>
            </a:r>
            <a:endParaRPr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endParaRPr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endParaRPr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lvl="0" indent="-342900" algn="l" rtl="0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mes New Roman"/>
              <a:buChar char="●"/>
            </a:pPr>
            <a:r>
              <a:rPr lang="en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How much is $1 in </a:t>
            </a:r>
            <a:r>
              <a:rPr lang="en" i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2 years</a:t>
            </a:r>
            <a:r>
              <a:rPr lang="en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worth today?</a:t>
            </a:r>
            <a:endParaRPr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lvl="0" indent="0" algn="l" rtl="0">
              <a:spcBef>
                <a:spcPts val="1200"/>
              </a:spcBef>
              <a:spcAft>
                <a:spcPts val="0"/>
              </a:spcAft>
              <a:buNone/>
            </a:pPr>
            <a:endParaRPr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lvl="0" indent="0" algn="l" rtl="0">
              <a:spcBef>
                <a:spcPts val="1200"/>
              </a:spcBef>
              <a:spcAft>
                <a:spcPts val="1200"/>
              </a:spcAft>
              <a:buNone/>
            </a:pPr>
            <a:endParaRPr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97" name="Google Shape;97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642825" y="1893875"/>
            <a:ext cx="1257450" cy="840650"/>
          </a:xfrm>
          <a:prstGeom prst="rect">
            <a:avLst/>
          </a:prstGeom>
          <a:noFill/>
          <a:ln>
            <a:noFill/>
          </a:ln>
        </p:spPr>
      </p:pic>
      <p:pic>
        <p:nvPicPr>
          <p:cNvPr id="98" name="Google Shape;98;p2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554208" y="3575000"/>
            <a:ext cx="1566058" cy="840650"/>
          </a:xfrm>
          <a:prstGeom prst="rect">
            <a:avLst/>
          </a:prstGeom>
          <a:noFill/>
          <a:ln>
            <a:noFill/>
          </a:ln>
        </p:spPr>
      </p:pic>
      <p:sp>
        <p:nvSpPr>
          <p:cNvPr id="99" name="Google Shape;99;p20"/>
          <p:cNvSpPr txBox="1">
            <a:spLocks noGrp="1"/>
          </p:cNvSpPr>
          <p:nvPr>
            <p:ph type="title"/>
          </p:nvPr>
        </p:nvSpPr>
        <p:spPr>
          <a:xfrm>
            <a:off x="0" y="41400"/>
            <a:ext cx="914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Times New Roman"/>
                <a:ea typeface="Times New Roman"/>
                <a:cs typeface="Times New Roman"/>
                <a:sym typeface="Times New Roman"/>
              </a:rPr>
              <a:t>Discounting Example</a:t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231344-1A46-54A1-C3C2-7C21B3CCD0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1700" y="2125136"/>
            <a:ext cx="8520600" cy="572700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Towards a Policy Evaluation Criterion</a:t>
            </a:r>
          </a:p>
        </p:txBody>
      </p:sp>
    </p:spTree>
    <p:extLst>
      <p:ext uri="{BB962C8B-B14F-4D97-AF65-F5344CB8AC3E}">
        <p14:creationId xmlns:p14="http://schemas.microsoft.com/office/powerpoint/2010/main" val="3144408613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21"/>
          <p:cNvSpPr txBox="1">
            <a:spLocks noGrp="1"/>
          </p:cNvSpPr>
          <p:nvPr>
            <p:ph type="body" idx="1"/>
          </p:nvPr>
        </p:nvSpPr>
        <p:spPr>
          <a:xfrm>
            <a:off x="161450" y="1005925"/>
            <a:ext cx="8938200" cy="3991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mes New Roman"/>
              <a:buChar char="●"/>
            </a:pPr>
            <a:r>
              <a:rPr lang="en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Consider an asset offering payments of</a:t>
            </a:r>
            <a:endParaRPr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mes New Roman"/>
              <a:buChar char="●"/>
            </a:pPr>
            <a:r>
              <a:rPr lang="en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The </a:t>
            </a:r>
            <a:r>
              <a:rPr lang="en" u="sng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present discounted value</a:t>
            </a:r>
            <a:r>
              <a:rPr lang="en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(PDV) is the sum of the discounted series of payments, given by: </a:t>
            </a:r>
            <a:endParaRPr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lvl="0" indent="0" algn="l" rtl="0">
              <a:spcBef>
                <a:spcPts val="1200"/>
              </a:spcBef>
              <a:spcAft>
                <a:spcPts val="0"/>
              </a:spcAft>
              <a:buNone/>
            </a:pPr>
            <a:endParaRPr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lvl="0" indent="0" algn="l" rtl="0">
              <a:spcBef>
                <a:spcPts val="1200"/>
              </a:spcBef>
              <a:spcAft>
                <a:spcPts val="1200"/>
              </a:spcAft>
              <a:buNone/>
            </a:pPr>
            <a:endParaRPr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105" name="Google Shape;105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407300" y="1076950"/>
            <a:ext cx="1366725" cy="2989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6" name="Google Shape;106;p2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645238" y="2140475"/>
            <a:ext cx="3686175" cy="476250"/>
          </a:xfrm>
          <a:prstGeom prst="rect">
            <a:avLst/>
          </a:prstGeom>
          <a:noFill/>
          <a:ln>
            <a:noFill/>
          </a:ln>
        </p:spPr>
      </p:pic>
      <p:sp>
        <p:nvSpPr>
          <p:cNvPr id="107" name="Google Shape;107;p21"/>
          <p:cNvSpPr txBox="1">
            <a:spLocks noGrp="1"/>
          </p:cNvSpPr>
          <p:nvPr>
            <p:ph type="title"/>
          </p:nvPr>
        </p:nvSpPr>
        <p:spPr>
          <a:xfrm>
            <a:off x="0" y="41400"/>
            <a:ext cx="914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Times New Roman"/>
                <a:ea typeface="Times New Roman"/>
                <a:cs typeface="Times New Roman"/>
                <a:sym typeface="Times New Roman"/>
              </a:rPr>
              <a:t>Present Discounted Value</a:t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3">
          <a:extLst>
            <a:ext uri="{FF2B5EF4-FFF2-40B4-BE49-F238E27FC236}">
              <a16:creationId xmlns:a16="http://schemas.microsoft.com/office/drawing/2014/main" id="{F775C736-8805-5312-326F-00ED23F90F0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21">
            <a:extLst>
              <a:ext uri="{FF2B5EF4-FFF2-40B4-BE49-F238E27FC236}">
                <a16:creationId xmlns:a16="http://schemas.microsoft.com/office/drawing/2014/main" id="{4C297D52-3DE4-6211-E494-A0C2529635F8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161450" y="1005925"/>
            <a:ext cx="8938200" cy="3991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mes New Roman"/>
              <a:buChar char="●"/>
            </a:pPr>
            <a:r>
              <a:rPr lang="en-US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OMB says to use both 3% and 7%</a:t>
            </a:r>
          </a:p>
          <a:p>
            <a:pPr lvl="1" indent="-342900">
              <a:buClr>
                <a:schemeClr val="dk1"/>
              </a:buClr>
              <a:buSzPts val="1800"/>
              <a:buFont typeface="Courier New" panose="02070309020205020404" pitchFamily="49" charset="0"/>
              <a:buChar char="o"/>
            </a:pPr>
            <a:r>
              <a:rPr lang="en-US" sz="18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“Robustness check”</a:t>
            </a: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mes New Roman"/>
              <a:buChar char="●"/>
            </a:pPr>
            <a:r>
              <a:rPr lang="en-US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3% roughly corresponds to average return on Treasury debt (risk-free)</a:t>
            </a: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mes New Roman"/>
              <a:buChar char="●"/>
            </a:pPr>
            <a:r>
              <a:rPr lang="en-US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7% roughly corresponds to average return on private capital (risky)</a:t>
            </a: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mes New Roman"/>
              <a:buChar char="●"/>
            </a:pPr>
            <a:endParaRPr lang="en-US"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11430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br>
              <a:rPr lang="en-US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</a:br>
            <a:endParaRPr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lvl="0" indent="0" algn="l" rtl="0">
              <a:spcBef>
                <a:spcPts val="1200"/>
              </a:spcBef>
              <a:spcAft>
                <a:spcPts val="0"/>
              </a:spcAft>
              <a:buNone/>
            </a:pPr>
            <a:endParaRPr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lvl="0" indent="0" algn="l" rtl="0">
              <a:spcBef>
                <a:spcPts val="1200"/>
              </a:spcBef>
              <a:spcAft>
                <a:spcPts val="1200"/>
              </a:spcAft>
              <a:buNone/>
            </a:pPr>
            <a:endParaRPr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07" name="Google Shape;107;p21">
            <a:extLst>
              <a:ext uri="{FF2B5EF4-FFF2-40B4-BE49-F238E27FC236}">
                <a16:creationId xmlns:a16="http://schemas.microsoft.com/office/drawing/2014/main" id="{6E66C581-B03A-82BB-978D-F08439615238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0" y="41400"/>
            <a:ext cx="914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latin typeface="Times New Roman"/>
                <a:ea typeface="Times New Roman"/>
                <a:cs typeface="Times New Roman"/>
                <a:sym typeface="Times New Roman"/>
              </a:rPr>
              <a:t>Discount Rates in Practice</a:t>
            </a:r>
            <a:endParaRPr dirty="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242969547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3">
          <a:extLst>
            <a:ext uri="{FF2B5EF4-FFF2-40B4-BE49-F238E27FC236}">
              <a16:creationId xmlns:a16="http://schemas.microsoft.com/office/drawing/2014/main" id="{952BB150-DB04-BB65-2293-7E4FF9615B8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21">
            <a:extLst>
              <a:ext uri="{FF2B5EF4-FFF2-40B4-BE49-F238E27FC236}">
                <a16:creationId xmlns:a16="http://schemas.microsoft.com/office/drawing/2014/main" id="{38A577E8-18D0-30D3-5069-284ED36BC54C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0" y="41400"/>
            <a:ext cx="914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latin typeface="Times New Roman"/>
                <a:ea typeface="Times New Roman"/>
                <a:cs typeface="Times New Roman"/>
                <a:sym typeface="Times New Roman"/>
              </a:rPr>
              <a:t>Discounting Example</a:t>
            </a:r>
            <a:endParaRPr dirty="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99BB765-2308-BF2E-9921-73D45A5B3C7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92818" y="734087"/>
            <a:ext cx="5739162" cy="36753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5276345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3">
          <a:extLst>
            <a:ext uri="{FF2B5EF4-FFF2-40B4-BE49-F238E27FC236}">
              <a16:creationId xmlns:a16="http://schemas.microsoft.com/office/drawing/2014/main" id="{0729A821-2E6F-B149-CA89-097D56EA3C8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21">
            <a:extLst>
              <a:ext uri="{FF2B5EF4-FFF2-40B4-BE49-F238E27FC236}">
                <a16:creationId xmlns:a16="http://schemas.microsoft.com/office/drawing/2014/main" id="{EDE17B40-4F9B-9A34-F865-95D410642250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0" y="41400"/>
            <a:ext cx="914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latin typeface="Times New Roman"/>
                <a:ea typeface="Times New Roman"/>
                <a:cs typeface="Times New Roman"/>
                <a:sym typeface="Times New Roman"/>
              </a:rPr>
              <a:t>Discounting Example</a:t>
            </a:r>
            <a:endParaRPr dirty="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276BF73-2573-5FE6-9956-A5C835D4A5C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92818" y="734087"/>
            <a:ext cx="5739162" cy="3675326"/>
          </a:xfrm>
          <a:prstGeom prst="rect">
            <a:avLst/>
          </a:prstGeom>
        </p:spPr>
      </p:pic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81C20E20-D1F0-7BE7-AF3F-495EAC057FB0}"/>
              </a:ext>
            </a:extLst>
          </p:cNvPr>
          <p:cNvSpPr/>
          <p:nvPr/>
        </p:nvSpPr>
        <p:spPr>
          <a:xfrm>
            <a:off x="4296937" y="802888"/>
            <a:ext cx="587297" cy="349405"/>
          </a:xfrm>
          <a:prstGeom prst="round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9F243CAB-9B82-7DB7-562A-1C02E4FED3E3}"/>
              </a:ext>
            </a:extLst>
          </p:cNvPr>
          <p:cNvSpPr/>
          <p:nvPr/>
        </p:nvSpPr>
        <p:spPr>
          <a:xfrm>
            <a:off x="2627971" y="3921512"/>
            <a:ext cx="587297" cy="349405"/>
          </a:xfrm>
          <a:prstGeom prst="round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6BBD7FF4-5530-0CDD-1881-3532F8B5BC64}"/>
              </a:ext>
            </a:extLst>
          </p:cNvPr>
          <p:cNvSpPr/>
          <p:nvPr/>
        </p:nvSpPr>
        <p:spPr>
          <a:xfrm>
            <a:off x="5140713" y="802888"/>
            <a:ext cx="587297" cy="349405"/>
          </a:xfrm>
          <a:prstGeom prst="roundRect">
            <a:avLst/>
          </a:prstGeom>
          <a:noFill/>
          <a:ln>
            <a:solidFill>
              <a:schemeClr val="accent4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62F28B5B-3170-9379-DE45-CC444909128A}"/>
              </a:ext>
            </a:extLst>
          </p:cNvPr>
          <p:cNvSpPr/>
          <p:nvPr/>
        </p:nvSpPr>
        <p:spPr>
          <a:xfrm>
            <a:off x="3479181" y="1468244"/>
            <a:ext cx="587297" cy="349405"/>
          </a:xfrm>
          <a:prstGeom prst="roundRect">
            <a:avLst/>
          </a:prstGeom>
          <a:noFill/>
          <a:ln>
            <a:solidFill>
              <a:schemeClr val="accent4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C94BE886-B9E3-0DFC-0BB8-620A48BB41D2}"/>
              </a:ext>
            </a:extLst>
          </p:cNvPr>
          <p:cNvSpPr/>
          <p:nvPr/>
        </p:nvSpPr>
        <p:spPr>
          <a:xfrm>
            <a:off x="5765181" y="802888"/>
            <a:ext cx="587297" cy="349405"/>
          </a:xfrm>
          <a:prstGeom prst="roundRect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0114B567-A992-3228-576A-2917B99F7847}"/>
              </a:ext>
            </a:extLst>
          </p:cNvPr>
          <p:cNvSpPr/>
          <p:nvPr/>
        </p:nvSpPr>
        <p:spPr>
          <a:xfrm>
            <a:off x="1769328" y="3921512"/>
            <a:ext cx="587297" cy="349405"/>
          </a:xfrm>
          <a:prstGeom prst="roundRect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0134017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3">
          <a:extLst>
            <a:ext uri="{FF2B5EF4-FFF2-40B4-BE49-F238E27FC236}">
              <a16:creationId xmlns:a16="http://schemas.microsoft.com/office/drawing/2014/main" id="{B3487B94-6C0B-1C50-784C-8A35CF535AC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21">
            <a:extLst>
              <a:ext uri="{FF2B5EF4-FFF2-40B4-BE49-F238E27FC236}">
                <a16:creationId xmlns:a16="http://schemas.microsoft.com/office/drawing/2014/main" id="{6E57F5AB-5CC8-43EF-8939-F1FFC3A0E9CB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0" y="41400"/>
            <a:ext cx="914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latin typeface="Times New Roman"/>
                <a:ea typeface="Times New Roman"/>
                <a:cs typeface="Times New Roman"/>
                <a:sym typeface="Times New Roman"/>
              </a:rPr>
              <a:t>Discounting Example</a:t>
            </a:r>
            <a:endParaRPr dirty="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36F61EFE-9D2C-F4AF-7B67-AD41A2C3FD7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19200" y="569218"/>
            <a:ext cx="6304156" cy="45742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761527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3">
          <a:extLst>
            <a:ext uri="{FF2B5EF4-FFF2-40B4-BE49-F238E27FC236}">
              <a16:creationId xmlns:a16="http://schemas.microsoft.com/office/drawing/2014/main" id="{5CF1D806-624D-9C8D-6289-B5605CD1BDA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21">
            <a:extLst>
              <a:ext uri="{FF2B5EF4-FFF2-40B4-BE49-F238E27FC236}">
                <a16:creationId xmlns:a16="http://schemas.microsoft.com/office/drawing/2014/main" id="{551B57D7-807C-EF30-3824-3C63C47CA827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0" y="41400"/>
            <a:ext cx="914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latin typeface="Times New Roman"/>
                <a:ea typeface="Times New Roman"/>
                <a:cs typeface="Times New Roman"/>
                <a:sym typeface="Times New Roman"/>
              </a:rPr>
              <a:t>Discounting Example</a:t>
            </a:r>
            <a:endParaRPr dirty="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93E137FA-E056-9A50-692D-938283C293B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26440" y="1262876"/>
            <a:ext cx="7091120" cy="26177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8173164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3">
          <a:extLst>
            <a:ext uri="{FF2B5EF4-FFF2-40B4-BE49-F238E27FC236}">
              <a16:creationId xmlns:a16="http://schemas.microsoft.com/office/drawing/2014/main" id="{74C3D8A5-DF2E-C644-711D-2C640EF512E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21">
            <a:extLst>
              <a:ext uri="{FF2B5EF4-FFF2-40B4-BE49-F238E27FC236}">
                <a16:creationId xmlns:a16="http://schemas.microsoft.com/office/drawing/2014/main" id="{B6B5B7C0-905D-7333-04EA-26B0C619FE9E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161450" y="1005925"/>
            <a:ext cx="8938200" cy="3991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mes New Roman"/>
              <a:buChar char="●"/>
            </a:pPr>
            <a:r>
              <a:rPr lang="en-US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OMB says to use both 3% and 7%</a:t>
            </a:r>
          </a:p>
          <a:p>
            <a:pPr lvl="1" indent="-342900">
              <a:buClr>
                <a:schemeClr val="dk1"/>
              </a:buClr>
              <a:buSzPts val="1800"/>
              <a:buFont typeface="Courier New" panose="02070309020205020404" pitchFamily="49" charset="0"/>
              <a:buChar char="o"/>
            </a:pPr>
            <a:r>
              <a:rPr lang="en-US" sz="18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“Robustness check”</a:t>
            </a: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mes New Roman"/>
              <a:buChar char="●"/>
            </a:pPr>
            <a:r>
              <a:rPr lang="en-US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3% roughly corresponds to average return on Treasury debt (risk-free)</a:t>
            </a: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mes New Roman"/>
              <a:buChar char="●"/>
            </a:pPr>
            <a:r>
              <a:rPr lang="en-US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7% roughly corresponds to average return on private capital (risky)</a:t>
            </a: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mes New Roman"/>
              <a:buChar char="●"/>
            </a:pPr>
            <a:r>
              <a:rPr lang="en-US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Arrow et al (2013) point out that if there is uncertainty about the appropriate discount rate, you should discount at a rate lower than the </a:t>
            </a:r>
            <a:r>
              <a:rPr lang="en-US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average discount rate…</a:t>
            </a:r>
            <a:endParaRPr lang="en-US"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mes New Roman"/>
              <a:buChar char="●"/>
            </a:pPr>
            <a:endParaRPr lang="en-US"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11430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br>
              <a:rPr lang="en-US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</a:br>
            <a:endParaRPr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lvl="0" indent="0" algn="l" rtl="0">
              <a:spcBef>
                <a:spcPts val="1200"/>
              </a:spcBef>
              <a:spcAft>
                <a:spcPts val="0"/>
              </a:spcAft>
              <a:buNone/>
            </a:pPr>
            <a:endParaRPr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lvl="0" indent="0" algn="l" rtl="0">
              <a:spcBef>
                <a:spcPts val="1200"/>
              </a:spcBef>
              <a:spcAft>
                <a:spcPts val="1200"/>
              </a:spcAft>
              <a:buNone/>
            </a:pPr>
            <a:endParaRPr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07" name="Google Shape;107;p21">
            <a:extLst>
              <a:ext uri="{FF2B5EF4-FFF2-40B4-BE49-F238E27FC236}">
                <a16:creationId xmlns:a16="http://schemas.microsoft.com/office/drawing/2014/main" id="{EF8CFB6C-BFFF-0F87-579E-CC592EE9A6AD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0" y="41400"/>
            <a:ext cx="914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latin typeface="Times New Roman"/>
                <a:ea typeface="Times New Roman"/>
                <a:cs typeface="Times New Roman"/>
                <a:sym typeface="Times New Roman"/>
              </a:rPr>
              <a:t>Discount Rates in Practice</a:t>
            </a:r>
            <a:endParaRPr dirty="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682407102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3">
          <a:extLst>
            <a:ext uri="{FF2B5EF4-FFF2-40B4-BE49-F238E27FC236}">
              <a16:creationId xmlns:a16="http://schemas.microsoft.com/office/drawing/2014/main" id="{CD6B0BAC-C346-4AB3-64B2-9FE0C9C030E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21">
            <a:extLst>
              <a:ext uri="{FF2B5EF4-FFF2-40B4-BE49-F238E27FC236}">
                <a16:creationId xmlns:a16="http://schemas.microsoft.com/office/drawing/2014/main" id="{78EF35F2-5826-5CDE-4C03-FFB599972CE4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0" y="41400"/>
            <a:ext cx="914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latin typeface="Times New Roman"/>
                <a:ea typeface="Times New Roman"/>
                <a:cs typeface="Times New Roman"/>
                <a:sym typeface="Times New Roman"/>
              </a:rPr>
              <a:t>Discounting Example</a:t>
            </a:r>
            <a:endParaRPr dirty="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BAF09C7-42BB-2719-D774-F8929921C9E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24190" y="538464"/>
            <a:ext cx="6295620" cy="45636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6074904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3">
          <a:extLst>
            <a:ext uri="{FF2B5EF4-FFF2-40B4-BE49-F238E27FC236}">
              <a16:creationId xmlns:a16="http://schemas.microsoft.com/office/drawing/2014/main" id="{E7792B92-21D1-7CE8-3114-E9BEF3DC875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21">
            <a:extLst>
              <a:ext uri="{FF2B5EF4-FFF2-40B4-BE49-F238E27FC236}">
                <a16:creationId xmlns:a16="http://schemas.microsoft.com/office/drawing/2014/main" id="{EEC5E395-AE34-B78C-931F-4343A9639B9A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0" y="1005925"/>
            <a:ext cx="9144000" cy="3991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mes New Roman"/>
              <a:buChar char="●"/>
            </a:pPr>
            <a:r>
              <a:rPr lang="en-US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Suppose farm drainage project depends on like whether there is a drought:</a:t>
            </a:r>
          </a:p>
          <a:p>
            <a:pPr lvl="1" indent="-342900">
              <a:buClr>
                <a:schemeClr val="dk1"/>
              </a:buClr>
              <a:buSzPts val="1800"/>
              <a:buFont typeface="Courier New" panose="02070309020205020404" pitchFamily="49" charset="0"/>
              <a:buChar char="o"/>
            </a:pPr>
            <a:r>
              <a:rPr lang="en-US" sz="18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90% probability: no drought, PDV = $1,000,000</a:t>
            </a:r>
          </a:p>
          <a:p>
            <a:pPr lvl="1" indent="-342900">
              <a:buClr>
                <a:schemeClr val="dk1"/>
              </a:buClr>
              <a:buSzPts val="1800"/>
              <a:buFont typeface="Courier New" panose="02070309020205020404" pitchFamily="49" charset="0"/>
              <a:buChar char="o"/>
            </a:pPr>
            <a:r>
              <a:rPr lang="en-US" sz="18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10% probability: drought, PDV = $0</a:t>
            </a:r>
          </a:p>
          <a:p>
            <a:pPr lvl="2" indent="-342900">
              <a:buClr>
                <a:schemeClr val="dk1"/>
              </a:buClr>
              <a:buSzPts val="1800"/>
              <a:buFont typeface="Wingdings" panose="05000000000000000000" pitchFamily="2" charset="2"/>
              <a:buChar char="§"/>
            </a:pPr>
            <a:r>
              <a:rPr lang="en-US" sz="18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How should this be valued?</a:t>
            </a:r>
          </a:p>
          <a:p>
            <a:pPr lvl="1" indent="-342900">
              <a:buClr>
                <a:schemeClr val="dk1"/>
              </a:buClr>
              <a:buSzPts val="1800"/>
              <a:buFont typeface="Courier New" panose="02070309020205020404" pitchFamily="49" charset="0"/>
              <a:buChar char="o"/>
            </a:pPr>
            <a:endParaRPr lang="en-US" sz="1800"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742950" indent="-285750">
              <a:spcBef>
                <a:spcPts val="1200"/>
              </a:spcBef>
            </a:pPr>
            <a:endParaRPr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742950" indent="-285750">
              <a:spcBef>
                <a:spcPts val="1200"/>
              </a:spcBef>
              <a:spcAft>
                <a:spcPts val="1200"/>
              </a:spcAft>
            </a:pPr>
            <a:endParaRPr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07" name="Google Shape;107;p21">
            <a:extLst>
              <a:ext uri="{FF2B5EF4-FFF2-40B4-BE49-F238E27FC236}">
                <a16:creationId xmlns:a16="http://schemas.microsoft.com/office/drawing/2014/main" id="{67913211-410C-8450-6236-C97097E8724D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0" y="41400"/>
            <a:ext cx="914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latin typeface="Times New Roman"/>
                <a:ea typeface="Times New Roman"/>
                <a:cs typeface="Times New Roman"/>
                <a:sym typeface="Times New Roman"/>
              </a:rPr>
              <a:t>Speaking of risk…</a:t>
            </a:r>
            <a:endParaRPr dirty="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75833365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3">
          <a:extLst>
            <a:ext uri="{FF2B5EF4-FFF2-40B4-BE49-F238E27FC236}">
              <a16:creationId xmlns:a16="http://schemas.microsoft.com/office/drawing/2014/main" id="{5B09BA89-DD7E-1CAB-64AA-44069D98091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21">
            <a:extLst>
              <a:ext uri="{FF2B5EF4-FFF2-40B4-BE49-F238E27FC236}">
                <a16:creationId xmlns:a16="http://schemas.microsoft.com/office/drawing/2014/main" id="{5AB8D88F-065D-960B-D047-2734B21CF12A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0" y="1005925"/>
            <a:ext cx="9144000" cy="3991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mes New Roman"/>
              <a:buChar char="●"/>
            </a:pPr>
            <a:r>
              <a:rPr lang="en-US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Suppose farm drainage project depends on like whether there is a drought:</a:t>
            </a:r>
          </a:p>
          <a:p>
            <a:pPr lvl="1" indent="-342900">
              <a:buClr>
                <a:schemeClr val="dk1"/>
              </a:buClr>
              <a:buSzPts val="1800"/>
              <a:buFont typeface="Courier New" panose="02070309020205020404" pitchFamily="49" charset="0"/>
              <a:buChar char="o"/>
            </a:pPr>
            <a:r>
              <a:rPr lang="en-US" sz="18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90% probability: no drought, PDV = $1,000,000</a:t>
            </a:r>
          </a:p>
          <a:p>
            <a:pPr lvl="1" indent="-342900">
              <a:buClr>
                <a:schemeClr val="dk1"/>
              </a:buClr>
              <a:buSzPts val="1800"/>
              <a:buFont typeface="Courier New" panose="02070309020205020404" pitchFamily="49" charset="0"/>
              <a:buChar char="o"/>
            </a:pPr>
            <a:r>
              <a:rPr lang="en-US" sz="18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10% probability: drought, PDV = $0</a:t>
            </a:r>
          </a:p>
          <a:p>
            <a:pPr lvl="2" indent="-342900">
              <a:buClr>
                <a:schemeClr val="dk1"/>
              </a:buClr>
              <a:buSzPts val="1800"/>
              <a:buFont typeface="Wingdings" panose="05000000000000000000" pitchFamily="2" charset="2"/>
              <a:buChar char="§"/>
            </a:pPr>
            <a:r>
              <a:rPr lang="en-US" sz="18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How should this be valued?</a:t>
            </a: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mes New Roman"/>
              <a:buChar char="●"/>
            </a:pPr>
            <a:r>
              <a:rPr lang="en-US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“Expected” PDV = 0.9*$1,000,000 + 0.1*$0 = $900,000</a:t>
            </a: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mes New Roman"/>
              <a:buChar char="●"/>
            </a:pPr>
            <a:r>
              <a:rPr lang="en-US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This is how it’s done. Simple, right?</a:t>
            </a: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mes New Roman"/>
              <a:buChar char="●"/>
            </a:pPr>
            <a:r>
              <a:rPr lang="en-US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What’s </a:t>
            </a:r>
            <a:r>
              <a:rPr lang="en-US" b="1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wrong</a:t>
            </a:r>
            <a:r>
              <a:rPr lang="en-US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with this, from an economic perspective?</a:t>
            </a:r>
          </a:p>
          <a:p>
            <a:pPr lvl="1" indent="-342900">
              <a:buClr>
                <a:schemeClr val="dk1"/>
              </a:buClr>
              <a:buSzPts val="1800"/>
              <a:buFont typeface="Courier New" panose="02070309020205020404" pitchFamily="49" charset="0"/>
              <a:buChar char="o"/>
            </a:pPr>
            <a:r>
              <a:rPr lang="en-US" sz="18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Do you think we should value the project more or less than $900k?</a:t>
            </a:r>
          </a:p>
          <a:p>
            <a:pPr>
              <a:buClr>
                <a:schemeClr val="dk1"/>
              </a:buClr>
              <a:buFont typeface="Arial" panose="020B0604020202020204" pitchFamily="34" charset="0"/>
              <a:buChar char="•"/>
            </a:pPr>
            <a:endParaRPr lang="en-US" sz="2200"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lvl="1" indent="-342900">
              <a:buClr>
                <a:schemeClr val="dk1"/>
              </a:buClr>
              <a:buSzPts val="1800"/>
              <a:buFont typeface="Courier New" panose="02070309020205020404" pitchFamily="49" charset="0"/>
              <a:buChar char="o"/>
            </a:pPr>
            <a:endParaRPr lang="en-US" sz="1800"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742950" indent="-285750">
              <a:spcBef>
                <a:spcPts val="1200"/>
              </a:spcBef>
            </a:pPr>
            <a:endParaRPr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742950" indent="-285750">
              <a:spcBef>
                <a:spcPts val="1200"/>
              </a:spcBef>
              <a:spcAft>
                <a:spcPts val="1200"/>
              </a:spcAft>
            </a:pPr>
            <a:endParaRPr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07" name="Google Shape;107;p21">
            <a:extLst>
              <a:ext uri="{FF2B5EF4-FFF2-40B4-BE49-F238E27FC236}">
                <a16:creationId xmlns:a16="http://schemas.microsoft.com/office/drawing/2014/main" id="{D53C6C08-B5AA-38C8-969C-75346DFFA92C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0" y="41400"/>
            <a:ext cx="914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latin typeface="Times New Roman"/>
                <a:ea typeface="Times New Roman"/>
                <a:cs typeface="Times New Roman"/>
                <a:sym typeface="Times New Roman"/>
              </a:rPr>
              <a:t>Speaking of risk…</a:t>
            </a:r>
            <a:endParaRPr dirty="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35124877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555C3DE-E3CD-2445-B264-7D2B06965AF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105BCC-7708-B2E7-4FA2-7B7349CCFB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8610"/>
            <a:ext cx="9144000" cy="572700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Pareto Criterion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3C328FEB-1443-71E5-DCFB-E3F08F0DAFCB}"/>
              </a:ext>
            </a:extLst>
          </p:cNvPr>
          <p:cNvSpPr txBox="1"/>
          <p:nvPr/>
        </p:nvSpPr>
        <p:spPr>
          <a:xfrm>
            <a:off x="0" y="858982"/>
            <a:ext cx="914400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If someone prefers policy A to policy B and no one prefers policy B to policy A, then implement policy A.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Any policy that meets the Pareto criterion is a no-brainer.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Problem: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5" indent="-342900">
              <a:buFont typeface="+mj-lt"/>
              <a:buAutoNum type="arabicPeriod"/>
            </a:pPr>
            <a:endParaRPr lang="en-US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14007350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3">
          <a:extLst>
            <a:ext uri="{FF2B5EF4-FFF2-40B4-BE49-F238E27FC236}">
              <a16:creationId xmlns:a16="http://schemas.microsoft.com/office/drawing/2014/main" id="{0077C55C-A2DB-9A95-236A-5D946C7DD38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21">
            <a:extLst>
              <a:ext uri="{FF2B5EF4-FFF2-40B4-BE49-F238E27FC236}">
                <a16:creationId xmlns:a16="http://schemas.microsoft.com/office/drawing/2014/main" id="{B4064762-1832-B28D-00DA-3A94446E7556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0" y="1005925"/>
            <a:ext cx="9144000" cy="3991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mes New Roman"/>
              <a:buChar char="●"/>
            </a:pPr>
            <a:r>
              <a:rPr lang="en-US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Suppose farm </a:t>
            </a:r>
            <a:r>
              <a:rPr lang="en-US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irrigation</a:t>
            </a:r>
            <a:r>
              <a:rPr lang="en-US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project depends on like whether there is a drought:</a:t>
            </a:r>
          </a:p>
          <a:p>
            <a:pPr lvl="1" indent="-342900">
              <a:buClr>
                <a:schemeClr val="dk1"/>
              </a:buClr>
              <a:buSzPts val="1800"/>
              <a:buFont typeface="Courier New" panose="02070309020205020404" pitchFamily="49" charset="0"/>
              <a:buChar char="o"/>
            </a:pPr>
            <a:r>
              <a:rPr lang="en-US" sz="18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90% probability: no drought, PDV = </a:t>
            </a:r>
            <a:r>
              <a:rPr lang="en-US" sz="1800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$0</a:t>
            </a:r>
          </a:p>
          <a:p>
            <a:pPr lvl="1" indent="-342900">
              <a:buClr>
                <a:schemeClr val="dk1"/>
              </a:buClr>
              <a:buSzPts val="1800"/>
              <a:buFont typeface="Courier New" panose="02070309020205020404" pitchFamily="49" charset="0"/>
              <a:buChar char="o"/>
            </a:pPr>
            <a:r>
              <a:rPr lang="en-US" sz="18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10% probability: drought, PDV = </a:t>
            </a:r>
            <a:r>
              <a:rPr lang="en-US" sz="1800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$1,000,000</a:t>
            </a:r>
          </a:p>
          <a:p>
            <a:pPr lvl="2" indent="-342900">
              <a:buClr>
                <a:schemeClr val="dk1"/>
              </a:buClr>
              <a:buSzPts val="1800"/>
              <a:buFont typeface="Wingdings" panose="05000000000000000000" pitchFamily="2" charset="2"/>
              <a:buChar char="§"/>
            </a:pPr>
            <a:r>
              <a:rPr lang="en-US" sz="18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How should this be valued?</a:t>
            </a: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mes New Roman"/>
              <a:buChar char="●"/>
            </a:pPr>
            <a:r>
              <a:rPr lang="en-US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“Expected” PDV = 0.9*</a:t>
            </a:r>
            <a:r>
              <a:rPr lang="en-US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$0</a:t>
            </a:r>
            <a:r>
              <a:rPr lang="en-US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+ 0.1*</a:t>
            </a:r>
            <a:r>
              <a:rPr lang="en-US" sz="1800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$1,000,000</a:t>
            </a:r>
            <a:r>
              <a:rPr lang="en-US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= </a:t>
            </a:r>
            <a:r>
              <a:rPr lang="en-US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$100,000</a:t>
            </a: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mes New Roman"/>
              <a:buChar char="●"/>
            </a:pPr>
            <a:r>
              <a:rPr lang="en-US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This is how it’s done. Simple, right?</a:t>
            </a: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mes New Roman"/>
              <a:buChar char="●"/>
            </a:pPr>
            <a:r>
              <a:rPr lang="en-US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What’s </a:t>
            </a:r>
            <a:r>
              <a:rPr lang="en-US" b="1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wrong</a:t>
            </a:r>
            <a:r>
              <a:rPr lang="en-US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with this, from an economic perspective?</a:t>
            </a:r>
          </a:p>
          <a:p>
            <a:pPr lvl="1" indent="-342900">
              <a:buClr>
                <a:schemeClr val="dk1"/>
              </a:buClr>
              <a:buSzPts val="1800"/>
              <a:buFont typeface="Courier New" panose="02070309020205020404" pitchFamily="49" charset="0"/>
              <a:buChar char="o"/>
            </a:pPr>
            <a:r>
              <a:rPr lang="en-US" sz="18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Do you think we should value the project more or less than </a:t>
            </a:r>
            <a:r>
              <a:rPr lang="en-US" sz="1800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$100k</a:t>
            </a:r>
            <a:r>
              <a:rPr lang="en-US" sz="18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?</a:t>
            </a:r>
          </a:p>
          <a:p>
            <a:pPr lvl="1" indent="-342900">
              <a:buClr>
                <a:schemeClr val="dk1"/>
              </a:buClr>
              <a:buSzPts val="1800"/>
              <a:buFont typeface="Courier New" panose="02070309020205020404" pitchFamily="49" charset="0"/>
              <a:buChar char="o"/>
            </a:pPr>
            <a:r>
              <a:rPr lang="en-US" sz="1800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How about now?</a:t>
            </a:r>
          </a:p>
          <a:p>
            <a:pPr lvl="1" indent="-342900">
              <a:buClr>
                <a:schemeClr val="dk1"/>
              </a:buClr>
              <a:buSzPts val="1800"/>
              <a:buFont typeface="Courier New" panose="02070309020205020404" pitchFamily="49" charset="0"/>
              <a:buChar char="o"/>
            </a:pPr>
            <a:endParaRPr lang="en-US" sz="1800" dirty="0">
              <a:solidFill>
                <a:srgbClr val="FF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114300" indent="0" algn="ctr">
              <a:buClr>
                <a:schemeClr val="dk1"/>
              </a:buClr>
              <a:buNone/>
            </a:pPr>
            <a:r>
              <a:rPr lang="en-US" i="1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Challenge question: how does this relate to why we </a:t>
            </a:r>
            <a:r>
              <a:rPr lang="en-US" i="1" u="sng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usually</a:t>
            </a:r>
            <a:r>
              <a:rPr lang="en-US" i="1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discount uncertain outcomes </a:t>
            </a:r>
            <a:r>
              <a:rPr lang="en-US" i="1" u="sng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more</a:t>
            </a:r>
            <a:r>
              <a:rPr lang="en-US" i="1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than certain outcomes? When should we discount them </a:t>
            </a:r>
            <a:r>
              <a:rPr lang="en-US" i="1" u="sng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less</a:t>
            </a:r>
            <a:r>
              <a:rPr lang="en-US" i="1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?</a:t>
            </a:r>
          </a:p>
          <a:p>
            <a:pPr>
              <a:buClr>
                <a:schemeClr val="dk1"/>
              </a:buClr>
              <a:buFont typeface="Arial" panose="020B0604020202020204" pitchFamily="34" charset="0"/>
              <a:buChar char="•"/>
            </a:pPr>
            <a:endParaRPr lang="en-US" sz="2200"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lvl="1" indent="-342900">
              <a:buClr>
                <a:schemeClr val="dk1"/>
              </a:buClr>
              <a:buSzPts val="1800"/>
              <a:buFont typeface="Courier New" panose="02070309020205020404" pitchFamily="49" charset="0"/>
              <a:buChar char="o"/>
            </a:pPr>
            <a:endParaRPr lang="en-US" sz="1800"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742950" indent="-285750">
              <a:spcBef>
                <a:spcPts val="1200"/>
              </a:spcBef>
            </a:pPr>
            <a:endParaRPr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742950" indent="-285750">
              <a:spcBef>
                <a:spcPts val="1200"/>
              </a:spcBef>
              <a:spcAft>
                <a:spcPts val="1200"/>
              </a:spcAft>
            </a:pPr>
            <a:endParaRPr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07" name="Google Shape;107;p21">
            <a:extLst>
              <a:ext uri="{FF2B5EF4-FFF2-40B4-BE49-F238E27FC236}">
                <a16:creationId xmlns:a16="http://schemas.microsoft.com/office/drawing/2014/main" id="{8F917695-2FE9-06F2-33E4-D69B46DCBB80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0" y="41400"/>
            <a:ext cx="914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latin typeface="Times New Roman"/>
                <a:ea typeface="Times New Roman"/>
                <a:cs typeface="Times New Roman"/>
                <a:sym typeface="Times New Roman"/>
              </a:rPr>
              <a:t>Speaking of risk…</a:t>
            </a:r>
            <a:endParaRPr dirty="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962641376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6">
          <a:extLst>
            <a:ext uri="{FF2B5EF4-FFF2-40B4-BE49-F238E27FC236}">
              <a16:creationId xmlns:a16="http://schemas.microsoft.com/office/drawing/2014/main" id="{71B3234F-3C10-2E88-9522-EBC2B09B62F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17">
            <a:extLst>
              <a:ext uri="{FF2B5EF4-FFF2-40B4-BE49-F238E27FC236}">
                <a16:creationId xmlns:a16="http://schemas.microsoft.com/office/drawing/2014/main" id="{D68C00F8-C30A-00CE-69E7-7052B0DA92E4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0" y="41400"/>
            <a:ext cx="914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latin typeface="Times New Roman"/>
                <a:ea typeface="Times New Roman"/>
                <a:cs typeface="Times New Roman"/>
                <a:sym typeface="Times New Roman"/>
              </a:rPr>
              <a:t>Assumptions that Go into a Typical BCA</a:t>
            </a:r>
            <a:endParaRPr dirty="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78" name="Google Shape;78;p17">
            <a:extLst>
              <a:ext uri="{FF2B5EF4-FFF2-40B4-BE49-F238E27FC236}">
                <a16:creationId xmlns:a16="http://schemas.microsoft.com/office/drawing/2014/main" id="{363BA316-3C11-46DA-1827-45DB0E4406BD}"/>
              </a:ext>
            </a:extLst>
          </p:cNvPr>
          <p:cNvSpPr txBox="1"/>
          <p:nvPr/>
        </p:nvSpPr>
        <p:spPr>
          <a:xfrm>
            <a:off x="0" y="755073"/>
            <a:ext cx="9144000" cy="42426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800100" lvl="0" indent="-342900" algn="l" rtl="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Font typeface="+mj-lt"/>
              <a:buAutoNum type="arabicPeriod"/>
            </a:pPr>
            <a:r>
              <a:rPr lang="en-US" sz="18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$1 = $1 no matter who has it (MSWW = 1 for all people)</a:t>
            </a:r>
          </a:p>
          <a:p>
            <a:pPr marL="800100" lvl="0" indent="-342900" algn="l" rtl="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Font typeface="+mj-lt"/>
              <a:buAutoNum type="arabicPeriod"/>
            </a:pPr>
            <a:r>
              <a:rPr lang="en-US" sz="18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$1 = $1 no matter the state of the world (no risk aversion)</a:t>
            </a:r>
          </a:p>
          <a:p>
            <a:pPr marL="800100" lvl="0" indent="-342900" algn="l" rtl="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Font typeface="+mj-lt"/>
              <a:buAutoNum type="arabicPeriod"/>
            </a:pPr>
            <a:r>
              <a:rPr lang="en-US" sz="18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Discounting occurs at 3% and/or 7%</a:t>
            </a:r>
          </a:p>
          <a:p>
            <a:pPr marL="800100" lvl="0" indent="-342900" algn="l" rtl="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Font typeface="+mj-lt"/>
              <a:buAutoNum type="arabicPeriod"/>
            </a:pPr>
            <a:r>
              <a:rPr lang="en-US" sz="18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Market prices reflect social costs</a:t>
            </a:r>
          </a:p>
          <a:p>
            <a:pPr marL="800100" lvl="0" indent="-342900" algn="l" rtl="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Font typeface="+mj-lt"/>
              <a:buAutoNum type="arabicPeriod"/>
            </a:pPr>
            <a:r>
              <a:rPr lang="en-US" sz="18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Your economic/climate/</a:t>
            </a:r>
            <a:r>
              <a:rPr lang="en-US" sz="1800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etc</a:t>
            </a:r>
            <a:r>
              <a:rPr lang="en-US" sz="18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model is correct</a:t>
            </a:r>
            <a:endParaRPr sz="1800"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118187175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6">
          <a:extLst>
            <a:ext uri="{FF2B5EF4-FFF2-40B4-BE49-F238E27FC236}">
              <a16:creationId xmlns:a16="http://schemas.microsoft.com/office/drawing/2014/main" id="{0D52AD0B-4A61-58F6-ABDE-C38D9EA4EE1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17">
            <a:extLst>
              <a:ext uri="{FF2B5EF4-FFF2-40B4-BE49-F238E27FC236}">
                <a16:creationId xmlns:a16="http://schemas.microsoft.com/office/drawing/2014/main" id="{DC6E792C-8C72-7655-55C8-3043E83E1C7C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0" y="41400"/>
            <a:ext cx="914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latin typeface="Times New Roman"/>
                <a:ea typeface="Times New Roman"/>
                <a:cs typeface="Times New Roman"/>
                <a:sym typeface="Times New Roman"/>
              </a:rPr>
              <a:t>Assumptions that Go into a Typical BCA</a:t>
            </a:r>
            <a:endParaRPr dirty="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78" name="Google Shape;78;p17">
            <a:extLst>
              <a:ext uri="{FF2B5EF4-FFF2-40B4-BE49-F238E27FC236}">
                <a16:creationId xmlns:a16="http://schemas.microsoft.com/office/drawing/2014/main" id="{62A3184E-7F5A-78BF-BAC7-937042042AC1}"/>
              </a:ext>
            </a:extLst>
          </p:cNvPr>
          <p:cNvSpPr txBox="1"/>
          <p:nvPr/>
        </p:nvSpPr>
        <p:spPr>
          <a:xfrm>
            <a:off x="0" y="755073"/>
            <a:ext cx="9144000" cy="42426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800100" lvl="0" indent="-342900" algn="l" rtl="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Font typeface="+mj-lt"/>
              <a:buAutoNum type="arabicPeriod"/>
            </a:pPr>
            <a:r>
              <a:rPr lang="en-US" sz="18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$1 = $1 no matter who has it (MSWW = 1 for all people)</a:t>
            </a:r>
          </a:p>
          <a:p>
            <a:pPr marL="800100" lvl="0" indent="-342900" algn="l" rtl="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Font typeface="+mj-lt"/>
              <a:buAutoNum type="arabicPeriod"/>
            </a:pPr>
            <a:r>
              <a:rPr lang="en-US" sz="18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$1 = $1 no matter the state of the world (no risk aversion)</a:t>
            </a:r>
          </a:p>
          <a:p>
            <a:pPr marL="800100" lvl="0" indent="-342900" algn="l" rtl="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Font typeface="+mj-lt"/>
              <a:buAutoNum type="arabicPeriod"/>
            </a:pPr>
            <a:r>
              <a:rPr lang="en-US" sz="18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Discounting occurs at 3% and/or 7%</a:t>
            </a:r>
          </a:p>
          <a:p>
            <a:pPr marL="800100" lvl="0" indent="-342900" algn="l" rtl="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Font typeface="+mj-lt"/>
              <a:buAutoNum type="arabicPeriod"/>
            </a:pPr>
            <a:r>
              <a:rPr lang="en-US" sz="18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Market prices reflect social costs</a:t>
            </a:r>
          </a:p>
          <a:p>
            <a:pPr marL="800100" lvl="0" indent="-342900" algn="l" rtl="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Font typeface="+mj-lt"/>
              <a:buAutoNum type="arabicPeriod"/>
            </a:pPr>
            <a:r>
              <a:rPr lang="en-US" sz="18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Your economic/climate/</a:t>
            </a:r>
            <a:r>
              <a:rPr lang="en-US" sz="1800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etc</a:t>
            </a:r>
            <a:r>
              <a:rPr lang="en-US" sz="18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model is correct</a:t>
            </a:r>
            <a:endParaRPr sz="1800"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" name="Google Shape;78;p17">
            <a:extLst>
              <a:ext uri="{FF2B5EF4-FFF2-40B4-BE49-F238E27FC236}">
                <a16:creationId xmlns:a16="http://schemas.microsoft.com/office/drawing/2014/main" id="{74164A2A-DED5-A774-67AA-0DFE4C9E1F9C}"/>
              </a:ext>
            </a:extLst>
          </p:cNvPr>
          <p:cNvSpPr txBox="1"/>
          <p:nvPr/>
        </p:nvSpPr>
        <p:spPr>
          <a:xfrm>
            <a:off x="145473" y="1066805"/>
            <a:ext cx="8998527" cy="40352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800100" lvl="0" indent="-342900" algn="l" rtl="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Font typeface="Courier New" panose="02070309020205020404" pitchFamily="49" charset="0"/>
              <a:buChar char="o"/>
            </a:pPr>
            <a:r>
              <a:rPr lang="en-US" sz="1800" dirty="0">
                <a:solidFill>
                  <a:srgbClr val="00B05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“Favor” projects that benefit the poor</a:t>
            </a:r>
          </a:p>
          <a:p>
            <a:pPr marL="800100" lvl="0" indent="-342900" algn="l" rtl="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Font typeface="Courier New" panose="02070309020205020404" pitchFamily="49" charset="0"/>
              <a:buChar char="o"/>
            </a:pPr>
            <a:r>
              <a:rPr lang="en-US" sz="1800" dirty="0">
                <a:solidFill>
                  <a:srgbClr val="00B05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“Favor” projects that pay out in bad states of the world</a:t>
            </a:r>
          </a:p>
          <a:p>
            <a:pPr marL="800100" lvl="0" indent="-342900" algn="l" rtl="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Font typeface="Courier New" panose="02070309020205020404" pitchFamily="49" charset="0"/>
              <a:buChar char="o"/>
            </a:pPr>
            <a:r>
              <a:rPr lang="en-US" sz="1800" dirty="0">
                <a:solidFill>
                  <a:srgbClr val="00B05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“Favor” projects with upfront costs and delayed benefits</a:t>
            </a:r>
          </a:p>
          <a:p>
            <a:pPr marL="800100" lvl="0" indent="-342900" algn="l" rtl="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Font typeface="Courier New" panose="02070309020205020404" pitchFamily="49" charset="0"/>
              <a:buChar char="o"/>
            </a:pPr>
            <a:r>
              <a:rPr lang="en-US" sz="1800" dirty="0">
                <a:solidFill>
                  <a:srgbClr val="00B05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“Favor” projects that use under-utilized resources</a:t>
            </a:r>
          </a:p>
          <a:p>
            <a:pPr marL="457200" lvl="0" algn="l" rtl="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</a:pPr>
            <a:endParaRPr sz="1800"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885135876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6">
          <a:extLst>
            <a:ext uri="{FF2B5EF4-FFF2-40B4-BE49-F238E27FC236}">
              <a16:creationId xmlns:a16="http://schemas.microsoft.com/office/drawing/2014/main" id="{373FD662-ABDF-6B61-E9AA-5212B6D1A5A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17">
            <a:extLst>
              <a:ext uri="{FF2B5EF4-FFF2-40B4-BE49-F238E27FC236}">
                <a16:creationId xmlns:a16="http://schemas.microsoft.com/office/drawing/2014/main" id="{CDFD6438-7D8E-381C-2454-2A4FC54AF744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0" y="41400"/>
            <a:ext cx="914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latin typeface="Times New Roman"/>
                <a:ea typeface="Times New Roman"/>
                <a:cs typeface="Times New Roman"/>
                <a:sym typeface="Times New Roman"/>
              </a:rPr>
              <a:t>Assumptions that Go into a Typical BCA</a:t>
            </a:r>
            <a:endParaRPr dirty="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78" name="Google Shape;78;p17">
            <a:extLst>
              <a:ext uri="{FF2B5EF4-FFF2-40B4-BE49-F238E27FC236}">
                <a16:creationId xmlns:a16="http://schemas.microsoft.com/office/drawing/2014/main" id="{EAAAE1BE-60CA-398A-773B-CC07A2C6709F}"/>
              </a:ext>
            </a:extLst>
          </p:cNvPr>
          <p:cNvSpPr txBox="1"/>
          <p:nvPr/>
        </p:nvSpPr>
        <p:spPr>
          <a:xfrm>
            <a:off x="0" y="755073"/>
            <a:ext cx="9144000" cy="42426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800100" lvl="0" indent="-342900" algn="l" rtl="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Font typeface="+mj-lt"/>
              <a:buAutoNum type="arabicPeriod"/>
            </a:pPr>
            <a:r>
              <a:rPr lang="en-US" sz="18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$1 = $1 no matter who has it (MSWW = 1 for all people)</a:t>
            </a:r>
          </a:p>
          <a:p>
            <a:pPr marL="800100" lvl="0" indent="-342900" algn="l" rtl="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Font typeface="+mj-lt"/>
              <a:buAutoNum type="arabicPeriod"/>
            </a:pPr>
            <a:r>
              <a:rPr lang="en-US" sz="18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$1 = $1 no matter the state of the world (no risk aversion)</a:t>
            </a:r>
          </a:p>
          <a:p>
            <a:pPr marL="800100" lvl="0" indent="-342900" algn="l" rtl="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Font typeface="+mj-lt"/>
              <a:buAutoNum type="arabicPeriod"/>
            </a:pPr>
            <a:r>
              <a:rPr lang="en-US" sz="18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Discounting occurs at 3% and/or 7%</a:t>
            </a:r>
          </a:p>
          <a:p>
            <a:pPr marL="800100" lvl="0" indent="-342900" algn="l" rtl="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Font typeface="+mj-lt"/>
              <a:buAutoNum type="arabicPeriod"/>
            </a:pPr>
            <a:r>
              <a:rPr lang="en-US" sz="18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Market prices reflect social costs</a:t>
            </a:r>
          </a:p>
          <a:p>
            <a:pPr marL="800100" lvl="0" indent="-342900" algn="l" rtl="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Font typeface="+mj-lt"/>
              <a:buAutoNum type="arabicPeriod"/>
            </a:pPr>
            <a:r>
              <a:rPr lang="en-US" sz="18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Your economic/climate/</a:t>
            </a:r>
            <a:r>
              <a:rPr lang="en-US" sz="1800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etc</a:t>
            </a:r>
            <a:r>
              <a:rPr lang="en-US" sz="18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model is correct</a:t>
            </a:r>
            <a:endParaRPr sz="1800"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" name="Google Shape;78;p17">
            <a:extLst>
              <a:ext uri="{FF2B5EF4-FFF2-40B4-BE49-F238E27FC236}">
                <a16:creationId xmlns:a16="http://schemas.microsoft.com/office/drawing/2014/main" id="{7117609B-6F0B-1FED-47E4-5C066D0E97A9}"/>
              </a:ext>
            </a:extLst>
          </p:cNvPr>
          <p:cNvSpPr txBox="1"/>
          <p:nvPr/>
        </p:nvSpPr>
        <p:spPr>
          <a:xfrm>
            <a:off x="145473" y="1066805"/>
            <a:ext cx="8998527" cy="40352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800100" lvl="0" indent="-342900" algn="l" rtl="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Font typeface="Courier New" panose="02070309020205020404" pitchFamily="49" charset="0"/>
              <a:buChar char="o"/>
            </a:pPr>
            <a:r>
              <a:rPr lang="en-US" sz="1800" dirty="0">
                <a:solidFill>
                  <a:srgbClr val="00B05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“Favor” projects that benefit the poor</a:t>
            </a:r>
          </a:p>
          <a:p>
            <a:pPr marL="800100" lvl="0" indent="-342900" algn="l" rtl="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Font typeface="Courier New" panose="02070309020205020404" pitchFamily="49" charset="0"/>
              <a:buChar char="o"/>
            </a:pPr>
            <a:r>
              <a:rPr lang="en-US" sz="1800" dirty="0">
                <a:solidFill>
                  <a:srgbClr val="00B05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“Favor” projects that pay out in bad states of the world</a:t>
            </a:r>
          </a:p>
          <a:p>
            <a:pPr marL="800100" lvl="0" indent="-342900" algn="l" rtl="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Font typeface="Courier New" panose="02070309020205020404" pitchFamily="49" charset="0"/>
              <a:buChar char="o"/>
            </a:pPr>
            <a:r>
              <a:rPr lang="en-US" sz="1800" dirty="0">
                <a:solidFill>
                  <a:srgbClr val="00B05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“Favor” projects with upfront costs and delayed benefits</a:t>
            </a:r>
          </a:p>
          <a:p>
            <a:pPr marL="800100" lvl="0" indent="-342900" algn="l" rtl="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Font typeface="Courier New" panose="02070309020205020404" pitchFamily="49" charset="0"/>
              <a:buChar char="o"/>
            </a:pPr>
            <a:r>
              <a:rPr lang="en-US" sz="1800" dirty="0">
                <a:solidFill>
                  <a:srgbClr val="00B05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“Favor” projects that use under-utilized resources</a:t>
            </a:r>
          </a:p>
          <a:p>
            <a:pPr marL="457200" lvl="0" algn="l" rtl="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</a:pPr>
            <a:endParaRPr sz="1800"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7F0C5B7-BD8B-CC9D-8210-A27C553210E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21183" y="3771158"/>
            <a:ext cx="1801090" cy="13309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6470127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7F5F2F1-82A5-BD3F-0E62-C29F1FB4402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0DF25A-AE0E-B859-4AB5-227537E85F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1700" y="2125136"/>
            <a:ext cx="8520600" cy="572700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Examples</a:t>
            </a:r>
          </a:p>
        </p:txBody>
      </p:sp>
    </p:spTree>
    <p:extLst>
      <p:ext uri="{BB962C8B-B14F-4D97-AF65-F5344CB8AC3E}">
        <p14:creationId xmlns:p14="http://schemas.microsoft.com/office/powerpoint/2010/main" val="1932004530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E72D949-741B-AAF8-297E-4A8F4F85557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2F185E6A-BE72-BB4A-EE17-3C9DFF79ADCE}"/>
              </a:ext>
            </a:extLst>
          </p:cNvPr>
          <p:cNvSpPr txBox="1">
            <a:spLocks/>
          </p:cNvSpPr>
          <p:nvPr/>
        </p:nvSpPr>
        <p:spPr>
          <a:xfrm>
            <a:off x="0" y="8610"/>
            <a:ext cx="91440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 fontScale="97500" lnSpcReduction="10000"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Mortgage Lock-In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95E1C44-7F7D-8A2C-118D-8C462A423E0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67008" y="581310"/>
            <a:ext cx="5809984" cy="4492336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135F1F2B-CD58-42C9-5545-49E67199CB64}"/>
              </a:ext>
            </a:extLst>
          </p:cNvPr>
          <p:cNvSpPr/>
          <p:nvPr/>
        </p:nvSpPr>
        <p:spPr>
          <a:xfrm>
            <a:off x="3429000" y="581310"/>
            <a:ext cx="2424545" cy="22225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0522899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1638F4D-DEBD-3D39-BE44-D3593BE534B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83336D76-DF3A-BF0B-50A1-6104081AD18B}"/>
              </a:ext>
            </a:extLst>
          </p:cNvPr>
          <p:cNvSpPr txBox="1">
            <a:spLocks/>
          </p:cNvSpPr>
          <p:nvPr/>
        </p:nvSpPr>
        <p:spPr>
          <a:xfrm>
            <a:off x="0" y="8610"/>
            <a:ext cx="91440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 fontScale="97500" lnSpcReduction="10000"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Welfare Economics of Mortgage Lock-In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2E0E27A-BC47-F7AA-877C-3B4C30B9A15D}"/>
              </a:ext>
            </a:extLst>
          </p:cNvPr>
          <p:cNvSpPr txBox="1"/>
          <p:nvPr/>
        </p:nvSpPr>
        <p:spPr>
          <a:xfrm>
            <a:off x="1752592" y="684630"/>
            <a:ext cx="253538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Interest on a new mortgage: 4%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C6044966-474A-A0A1-D6D8-9D4F27F2CE0C}"/>
              </a:ext>
            </a:extLst>
          </p:cNvPr>
          <p:cNvSpPr txBox="1"/>
          <p:nvPr/>
        </p:nvSpPr>
        <p:spPr>
          <a:xfrm>
            <a:off x="1489367" y="1169079"/>
            <a:ext cx="2860964" cy="307777"/>
          </a:xfrm>
          <a:prstGeom prst="rect">
            <a:avLst/>
          </a:prstGeom>
          <a:solidFill>
            <a:schemeClr val="accent5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Lenders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1598EEE2-2032-621F-6CD7-FFFE9BAD89B6}"/>
              </a:ext>
            </a:extLst>
          </p:cNvPr>
          <p:cNvSpPr/>
          <p:nvPr/>
        </p:nvSpPr>
        <p:spPr>
          <a:xfrm>
            <a:off x="311727" y="3505200"/>
            <a:ext cx="1122218" cy="106680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Isosceles Triangle 12">
            <a:extLst>
              <a:ext uri="{FF2B5EF4-FFF2-40B4-BE49-F238E27FC236}">
                <a16:creationId xmlns:a16="http://schemas.microsoft.com/office/drawing/2014/main" id="{25531530-B305-2D97-1B52-CBAA12454BAC}"/>
              </a:ext>
            </a:extLst>
          </p:cNvPr>
          <p:cNvSpPr/>
          <p:nvPr/>
        </p:nvSpPr>
        <p:spPr>
          <a:xfrm>
            <a:off x="142009" y="2881746"/>
            <a:ext cx="1437402" cy="671946"/>
          </a:xfrm>
          <a:prstGeom prst="triangle">
            <a:avLst/>
          </a:prstGeom>
          <a:solidFill>
            <a:schemeClr val="accent2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AA0B8683-4D87-4108-9F75-6205978306BC}"/>
              </a:ext>
            </a:extLst>
          </p:cNvPr>
          <p:cNvSpPr txBox="1"/>
          <p:nvPr/>
        </p:nvSpPr>
        <p:spPr>
          <a:xfrm>
            <a:off x="706582" y="3806631"/>
            <a:ext cx="48490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34C46CF9-DDE6-6213-762B-62E5E798ADBC}"/>
              </a:ext>
            </a:extLst>
          </p:cNvPr>
          <p:cNvSpPr/>
          <p:nvPr/>
        </p:nvSpPr>
        <p:spPr>
          <a:xfrm>
            <a:off x="4433463" y="3512128"/>
            <a:ext cx="1122218" cy="1066800"/>
          </a:xfrm>
          <a:prstGeom prst="rect">
            <a:avLst/>
          </a:prstGeom>
          <a:solidFill>
            <a:schemeClr val="bg2">
              <a:lumMod val="60000"/>
              <a:lumOff val="4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Isosceles Triangle 15">
            <a:extLst>
              <a:ext uri="{FF2B5EF4-FFF2-40B4-BE49-F238E27FC236}">
                <a16:creationId xmlns:a16="http://schemas.microsoft.com/office/drawing/2014/main" id="{86B95319-9BA1-CBC4-97A5-7971AC5B189F}"/>
              </a:ext>
            </a:extLst>
          </p:cNvPr>
          <p:cNvSpPr/>
          <p:nvPr/>
        </p:nvSpPr>
        <p:spPr>
          <a:xfrm>
            <a:off x="4263745" y="2888674"/>
            <a:ext cx="1437402" cy="671946"/>
          </a:xfrm>
          <a:prstGeom prst="triangle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4E284D09-C366-10AF-5B5B-FB087209060D}"/>
              </a:ext>
            </a:extLst>
          </p:cNvPr>
          <p:cNvSpPr txBox="1"/>
          <p:nvPr/>
        </p:nvSpPr>
        <p:spPr>
          <a:xfrm>
            <a:off x="4828318" y="3813559"/>
            <a:ext cx="48490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963BB02B-9D4B-B29E-6D03-D1DA0F3B14F1}"/>
              </a:ext>
            </a:extLst>
          </p:cNvPr>
          <p:cNvCxnSpPr/>
          <p:nvPr/>
        </p:nvCxnSpPr>
        <p:spPr>
          <a:xfrm flipH="1">
            <a:off x="1648691" y="3920837"/>
            <a:ext cx="242454" cy="637308"/>
          </a:xfrm>
          <a:prstGeom prst="line">
            <a:avLst/>
          </a:prstGeom>
          <a:ln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65193276-0F7B-77A2-B32D-1A6ECF3305E7}"/>
              </a:ext>
            </a:extLst>
          </p:cNvPr>
          <p:cNvCxnSpPr>
            <a:cxnSpLocks/>
          </p:cNvCxnSpPr>
          <p:nvPr/>
        </p:nvCxnSpPr>
        <p:spPr>
          <a:xfrm>
            <a:off x="1884209" y="3933202"/>
            <a:ext cx="176654" cy="624943"/>
          </a:xfrm>
          <a:prstGeom prst="line">
            <a:avLst/>
          </a:prstGeom>
          <a:ln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Rectangle 22">
            <a:extLst>
              <a:ext uri="{FF2B5EF4-FFF2-40B4-BE49-F238E27FC236}">
                <a16:creationId xmlns:a16="http://schemas.microsoft.com/office/drawing/2014/main" id="{19CAE48D-7BE4-92CF-C5E7-EA03D232A261}"/>
              </a:ext>
            </a:extLst>
          </p:cNvPr>
          <p:cNvSpPr/>
          <p:nvPr/>
        </p:nvSpPr>
        <p:spPr>
          <a:xfrm>
            <a:off x="1794155" y="3393620"/>
            <a:ext cx="166264" cy="53340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5B1DCFD5-4443-4A33-4CBB-65379C5C3F8C}"/>
              </a:ext>
            </a:extLst>
          </p:cNvPr>
          <p:cNvSpPr/>
          <p:nvPr/>
        </p:nvSpPr>
        <p:spPr>
          <a:xfrm>
            <a:off x="1731821" y="3008317"/>
            <a:ext cx="290932" cy="384557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0B35F762-8FF4-DC30-F09A-0D3F49D3BCD5}"/>
              </a:ext>
            </a:extLst>
          </p:cNvPr>
          <p:cNvCxnSpPr>
            <a:cxnSpLocks/>
          </p:cNvCxnSpPr>
          <p:nvPr/>
        </p:nvCxnSpPr>
        <p:spPr>
          <a:xfrm flipH="1">
            <a:off x="1690250" y="3512615"/>
            <a:ext cx="124685" cy="176253"/>
          </a:xfrm>
          <a:prstGeom prst="line">
            <a:avLst/>
          </a:prstGeom>
          <a:ln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5B94FED2-0F08-6106-86E4-23F8B099E36A}"/>
              </a:ext>
            </a:extLst>
          </p:cNvPr>
          <p:cNvCxnSpPr>
            <a:cxnSpLocks/>
          </p:cNvCxnSpPr>
          <p:nvPr/>
        </p:nvCxnSpPr>
        <p:spPr>
          <a:xfrm>
            <a:off x="1932699" y="3509245"/>
            <a:ext cx="90054" cy="214259"/>
          </a:xfrm>
          <a:prstGeom prst="line">
            <a:avLst/>
          </a:prstGeom>
          <a:ln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29" name="Ink 28">
                <a:extLst>
                  <a:ext uri="{FF2B5EF4-FFF2-40B4-BE49-F238E27FC236}">
                    <a16:creationId xmlns:a16="http://schemas.microsoft.com/office/drawing/2014/main" id="{0061A7DD-028E-4ABC-6092-B074EC78C795}"/>
                  </a:ext>
                </a:extLst>
              </p14:cNvPr>
              <p14:cNvContentPartPr/>
              <p14:nvPr/>
            </p14:nvContentPartPr>
            <p14:xfrm>
              <a:off x="1814869" y="3158662"/>
              <a:ext cx="360" cy="360"/>
            </p14:xfrm>
          </p:contentPart>
        </mc:Choice>
        <mc:Fallback xmlns="">
          <p:pic>
            <p:nvPicPr>
              <p:cNvPr id="29" name="Ink 28">
                <a:extLst>
                  <a:ext uri="{FF2B5EF4-FFF2-40B4-BE49-F238E27FC236}">
                    <a16:creationId xmlns:a16="http://schemas.microsoft.com/office/drawing/2014/main" id="{0061A7DD-028E-4ABC-6092-B074EC78C795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808749" y="3152542"/>
                <a:ext cx="12600" cy="12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30" name="Ink 29">
                <a:extLst>
                  <a:ext uri="{FF2B5EF4-FFF2-40B4-BE49-F238E27FC236}">
                    <a16:creationId xmlns:a16="http://schemas.microsoft.com/office/drawing/2014/main" id="{97F6CD67-7DEA-0E2D-DBDD-1D93597BC3E0}"/>
                  </a:ext>
                </a:extLst>
              </p14:cNvPr>
              <p14:cNvContentPartPr/>
              <p14:nvPr/>
            </p14:nvContentPartPr>
            <p14:xfrm>
              <a:off x="1932589" y="3165862"/>
              <a:ext cx="1440" cy="360"/>
            </p14:xfrm>
          </p:contentPart>
        </mc:Choice>
        <mc:Fallback xmlns="">
          <p:pic>
            <p:nvPicPr>
              <p:cNvPr id="30" name="Ink 29">
                <a:extLst>
                  <a:ext uri="{FF2B5EF4-FFF2-40B4-BE49-F238E27FC236}">
                    <a16:creationId xmlns:a16="http://schemas.microsoft.com/office/drawing/2014/main" id="{97F6CD67-7DEA-0E2D-DBDD-1D93597BC3E0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926469" y="3159742"/>
                <a:ext cx="13680" cy="12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31" name="Ink 30">
                <a:extLst>
                  <a:ext uri="{FF2B5EF4-FFF2-40B4-BE49-F238E27FC236}">
                    <a16:creationId xmlns:a16="http://schemas.microsoft.com/office/drawing/2014/main" id="{69FC1F7A-6383-412B-78F4-0E5D830FED54}"/>
                  </a:ext>
                </a:extLst>
              </p14:cNvPr>
              <p14:cNvContentPartPr/>
              <p14:nvPr/>
            </p14:nvContentPartPr>
            <p14:xfrm>
              <a:off x="1814869" y="3269542"/>
              <a:ext cx="131040" cy="360"/>
            </p14:xfrm>
          </p:contentPart>
        </mc:Choice>
        <mc:Fallback xmlns="">
          <p:pic>
            <p:nvPicPr>
              <p:cNvPr id="31" name="Ink 30">
                <a:extLst>
                  <a:ext uri="{FF2B5EF4-FFF2-40B4-BE49-F238E27FC236}">
                    <a16:creationId xmlns:a16="http://schemas.microsoft.com/office/drawing/2014/main" id="{69FC1F7A-6383-412B-78F4-0E5D830FED54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1808749" y="3263422"/>
                <a:ext cx="143280" cy="12600"/>
              </a:xfrm>
              <a:prstGeom prst="rect">
                <a:avLst/>
              </a:prstGeom>
            </p:spPr>
          </p:pic>
        </mc:Fallback>
      </mc:AlternateContent>
      <p:sp>
        <p:nvSpPr>
          <p:cNvPr id="32" name="TextBox 31">
            <a:extLst>
              <a:ext uri="{FF2B5EF4-FFF2-40B4-BE49-F238E27FC236}">
                <a16:creationId xmlns:a16="http://schemas.microsoft.com/office/drawing/2014/main" id="{13941A99-6874-C796-4B63-7E6E11049224}"/>
              </a:ext>
            </a:extLst>
          </p:cNvPr>
          <p:cNvSpPr txBox="1"/>
          <p:nvPr/>
        </p:nvSpPr>
        <p:spPr>
          <a:xfrm>
            <a:off x="1700635" y="3497274"/>
            <a:ext cx="5091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</a:p>
        </p:txBody>
      </p: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325CFA9B-51FE-B5CC-EA8A-96398B0826B8}"/>
              </a:ext>
            </a:extLst>
          </p:cNvPr>
          <p:cNvCxnSpPr/>
          <p:nvPr/>
        </p:nvCxnSpPr>
        <p:spPr>
          <a:xfrm flipH="1">
            <a:off x="3650672" y="3927762"/>
            <a:ext cx="242454" cy="637308"/>
          </a:xfrm>
          <a:prstGeom prst="line">
            <a:avLst/>
          </a:prstGeom>
          <a:ln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3592C964-470C-46AD-0F2B-0BFE8BD98F66}"/>
              </a:ext>
            </a:extLst>
          </p:cNvPr>
          <p:cNvCxnSpPr>
            <a:cxnSpLocks/>
          </p:cNvCxnSpPr>
          <p:nvPr/>
        </p:nvCxnSpPr>
        <p:spPr>
          <a:xfrm>
            <a:off x="3886190" y="3940127"/>
            <a:ext cx="176654" cy="624943"/>
          </a:xfrm>
          <a:prstGeom prst="line">
            <a:avLst/>
          </a:prstGeom>
          <a:ln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Rectangle 34">
            <a:extLst>
              <a:ext uri="{FF2B5EF4-FFF2-40B4-BE49-F238E27FC236}">
                <a16:creationId xmlns:a16="http://schemas.microsoft.com/office/drawing/2014/main" id="{3782F632-1419-043D-D656-F20FD66DA49B}"/>
              </a:ext>
            </a:extLst>
          </p:cNvPr>
          <p:cNvSpPr/>
          <p:nvPr/>
        </p:nvSpPr>
        <p:spPr>
          <a:xfrm>
            <a:off x="3796136" y="3400545"/>
            <a:ext cx="166264" cy="533400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Oval 35">
            <a:extLst>
              <a:ext uri="{FF2B5EF4-FFF2-40B4-BE49-F238E27FC236}">
                <a16:creationId xmlns:a16="http://schemas.microsoft.com/office/drawing/2014/main" id="{A872B99F-08C8-F29C-E063-B56ACC2795C6}"/>
              </a:ext>
            </a:extLst>
          </p:cNvPr>
          <p:cNvSpPr/>
          <p:nvPr/>
        </p:nvSpPr>
        <p:spPr>
          <a:xfrm>
            <a:off x="3733802" y="3015242"/>
            <a:ext cx="290932" cy="384557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7" name="Straight Connector 36">
            <a:extLst>
              <a:ext uri="{FF2B5EF4-FFF2-40B4-BE49-F238E27FC236}">
                <a16:creationId xmlns:a16="http://schemas.microsoft.com/office/drawing/2014/main" id="{587871B5-1AA1-3A8F-376D-43DF8E0473BA}"/>
              </a:ext>
            </a:extLst>
          </p:cNvPr>
          <p:cNvCxnSpPr>
            <a:cxnSpLocks/>
          </p:cNvCxnSpPr>
          <p:nvPr/>
        </p:nvCxnSpPr>
        <p:spPr>
          <a:xfrm flipH="1">
            <a:off x="3692231" y="3519540"/>
            <a:ext cx="124685" cy="176253"/>
          </a:xfrm>
          <a:prstGeom prst="line">
            <a:avLst/>
          </a:prstGeom>
          <a:ln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38" name="Straight Connector 37">
            <a:extLst>
              <a:ext uri="{FF2B5EF4-FFF2-40B4-BE49-F238E27FC236}">
                <a16:creationId xmlns:a16="http://schemas.microsoft.com/office/drawing/2014/main" id="{1F45517E-54C9-8D7D-E406-69F790BBD0E5}"/>
              </a:ext>
            </a:extLst>
          </p:cNvPr>
          <p:cNvCxnSpPr>
            <a:cxnSpLocks/>
          </p:cNvCxnSpPr>
          <p:nvPr/>
        </p:nvCxnSpPr>
        <p:spPr>
          <a:xfrm>
            <a:off x="3934680" y="3516170"/>
            <a:ext cx="90054" cy="214259"/>
          </a:xfrm>
          <a:prstGeom prst="line">
            <a:avLst/>
          </a:prstGeom>
          <a:ln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39" name="Ink 38">
                <a:extLst>
                  <a:ext uri="{FF2B5EF4-FFF2-40B4-BE49-F238E27FC236}">
                    <a16:creationId xmlns:a16="http://schemas.microsoft.com/office/drawing/2014/main" id="{027BEEB1-E6F7-F95F-9321-E0EA8D06F72B}"/>
                  </a:ext>
                </a:extLst>
              </p14:cNvPr>
              <p14:cNvContentPartPr/>
              <p14:nvPr/>
            </p14:nvContentPartPr>
            <p14:xfrm>
              <a:off x="3816850" y="3165587"/>
              <a:ext cx="360" cy="360"/>
            </p14:xfrm>
          </p:contentPart>
        </mc:Choice>
        <mc:Fallback xmlns="">
          <p:pic>
            <p:nvPicPr>
              <p:cNvPr id="39" name="Ink 38">
                <a:extLst>
                  <a:ext uri="{FF2B5EF4-FFF2-40B4-BE49-F238E27FC236}">
                    <a16:creationId xmlns:a16="http://schemas.microsoft.com/office/drawing/2014/main" id="{027BEEB1-E6F7-F95F-9321-E0EA8D06F72B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3810730" y="3159467"/>
                <a:ext cx="12600" cy="12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40" name="Ink 39">
                <a:extLst>
                  <a:ext uri="{FF2B5EF4-FFF2-40B4-BE49-F238E27FC236}">
                    <a16:creationId xmlns:a16="http://schemas.microsoft.com/office/drawing/2014/main" id="{3118DB6D-88A3-433E-6F61-111D386E940C}"/>
                  </a:ext>
                </a:extLst>
              </p14:cNvPr>
              <p14:cNvContentPartPr/>
              <p14:nvPr/>
            </p14:nvContentPartPr>
            <p14:xfrm>
              <a:off x="3934570" y="3172787"/>
              <a:ext cx="1440" cy="360"/>
            </p14:xfrm>
          </p:contentPart>
        </mc:Choice>
        <mc:Fallback xmlns="">
          <p:pic>
            <p:nvPicPr>
              <p:cNvPr id="40" name="Ink 39">
                <a:extLst>
                  <a:ext uri="{FF2B5EF4-FFF2-40B4-BE49-F238E27FC236}">
                    <a16:creationId xmlns:a16="http://schemas.microsoft.com/office/drawing/2014/main" id="{3118DB6D-88A3-433E-6F61-111D386E940C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3928450" y="3166667"/>
                <a:ext cx="13680" cy="12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41" name="Ink 40">
                <a:extLst>
                  <a:ext uri="{FF2B5EF4-FFF2-40B4-BE49-F238E27FC236}">
                    <a16:creationId xmlns:a16="http://schemas.microsoft.com/office/drawing/2014/main" id="{605E9AC0-2028-50BE-11CB-C962654DC3FB}"/>
                  </a:ext>
                </a:extLst>
              </p14:cNvPr>
              <p14:cNvContentPartPr/>
              <p14:nvPr/>
            </p14:nvContentPartPr>
            <p14:xfrm>
              <a:off x="3816850" y="3276467"/>
              <a:ext cx="131040" cy="360"/>
            </p14:xfrm>
          </p:contentPart>
        </mc:Choice>
        <mc:Fallback xmlns="">
          <p:pic>
            <p:nvPicPr>
              <p:cNvPr id="41" name="Ink 40">
                <a:extLst>
                  <a:ext uri="{FF2B5EF4-FFF2-40B4-BE49-F238E27FC236}">
                    <a16:creationId xmlns:a16="http://schemas.microsoft.com/office/drawing/2014/main" id="{605E9AC0-2028-50BE-11CB-C962654DC3FB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3810730" y="3270347"/>
                <a:ext cx="143280" cy="12600"/>
              </a:xfrm>
              <a:prstGeom prst="rect">
                <a:avLst/>
              </a:prstGeom>
            </p:spPr>
          </p:pic>
        </mc:Fallback>
      </mc:AlternateContent>
      <p:sp>
        <p:nvSpPr>
          <p:cNvPr id="42" name="TextBox 41">
            <a:extLst>
              <a:ext uri="{FF2B5EF4-FFF2-40B4-BE49-F238E27FC236}">
                <a16:creationId xmlns:a16="http://schemas.microsoft.com/office/drawing/2014/main" id="{98B031B8-B6F8-75CC-4B5C-DE1806AB71EC}"/>
              </a:ext>
            </a:extLst>
          </p:cNvPr>
          <p:cNvSpPr txBox="1"/>
          <p:nvPr/>
        </p:nvSpPr>
        <p:spPr>
          <a:xfrm>
            <a:off x="3709543" y="3518054"/>
            <a:ext cx="5091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0C663008-F049-230E-E53D-807CA96981E9}"/>
              </a:ext>
            </a:extLst>
          </p:cNvPr>
          <p:cNvSpPr txBox="1"/>
          <p:nvPr/>
        </p:nvSpPr>
        <p:spPr>
          <a:xfrm>
            <a:off x="1" y="4572001"/>
            <a:ext cx="421869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Mortgage interest:        4%                                        4%</a:t>
            </a:r>
          </a:p>
        </p:txBody>
      </p:sp>
    </p:spTree>
    <p:extLst>
      <p:ext uri="{BB962C8B-B14F-4D97-AF65-F5344CB8AC3E}">
        <p14:creationId xmlns:p14="http://schemas.microsoft.com/office/powerpoint/2010/main" val="2526408360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79D65F3-2BF5-89C7-C693-5ECB1E376D5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C453D8A3-660B-9A16-9B00-89B92DC7CEBD}"/>
              </a:ext>
            </a:extLst>
          </p:cNvPr>
          <p:cNvSpPr txBox="1">
            <a:spLocks/>
          </p:cNvSpPr>
          <p:nvPr/>
        </p:nvSpPr>
        <p:spPr>
          <a:xfrm>
            <a:off x="0" y="8610"/>
            <a:ext cx="91440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 fontScale="97500" lnSpcReduction="10000"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Welfare Economics of Mortgage Lock-In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9BC7E67C-DB30-D0BE-2D81-BB945A937A74}"/>
              </a:ext>
            </a:extLst>
          </p:cNvPr>
          <p:cNvCxnSpPr/>
          <p:nvPr/>
        </p:nvCxnSpPr>
        <p:spPr>
          <a:xfrm>
            <a:off x="6005945" y="872837"/>
            <a:ext cx="0" cy="3699163"/>
          </a:xfrm>
          <a:prstGeom prst="line">
            <a:avLst/>
          </a:prstGeom>
          <a:ln>
            <a:prstDash val="sys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672C322E-E600-BBA6-C5A1-F24D846FCF52}"/>
              </a:ext>
            </a:extLst>
          </p:cNvPr>
          <p:cNvCxnSpPr>
            <a:cxnSpLocks/>
          </p:cNvCxnSpPr>
          <p:nvPr/>
        </p:nvCxnSpPr>
        <p:spPr>
          <a:xfrm flipH="1">
            <a:off x="6324600" y="4225637"/>
            <a:ext cx="2542310" cy="0"/>
          </a:xfrm>
          <a:prstGeom prst="line">
            <a:avLst/>
          </a:prstGeom>
          <a:ln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F972A91C-DFD7-4DD9-380C-9ACF440D41DD}"/>
              </a:ext>
            </a:extLst>
          </p:cNvPr>
          <p:cNvSpPr txBox="1"/>
          <p:nvPr/>
        </p:nvSpPr>
        <p:spPr>
          <a:xfrm>
            <a:off x="6518563" y="4264223"/>
            <a:ext cx="202969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Benefits                  Costs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2B80BAA-6966-55CB-60A2-B04EA95A30AE}"/>
              </a:ext>
            </a:extLst>
          </p:cNvPr>
          <p:cNvSpPr txBox="1"/>
          <p:nvPr/>
        </p:nvSpPr>
        <p:spPr>
          <a:xfrm>
            <a:off x="1752592" y="684630"/>
            <a:ext cx="253538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Interest on a new mortgage: 4%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E9AFE5D-E64D-F383-55AB-B0DD87E69F07}"/>
              </a:ext>
            </a:extLst>
          </p:cNvPr>
          <p:cNvSpPr txBox="1"/>
          <p:nvPr/>
        </p:nvSpPr>
        <p:spPr>
          <a:xfrm>
            <a:off x="1489367" y="1169079"/>
            <a:ext cx="2860964" cy="307777"/>
          </a:xfrm>
          <a:prstGeom prst="rect">
            <a:avLst/>
          </a:prstGeom>
          <a:solidFill>
            <a:schemeClr val="accent5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Lenders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07B48A53-EDCC-7A43-5FD4-CA0365B6F2EE}"/>
              </a:ext>
            </a:extLst>
          </p:cNvPr>
          <p:cNvSpPr/>
          <p:nvPr/>
        </p:nvSpPr>
        <p:spPr>
          <a:xfrm>
            <a:off x="311727" y="3505200"/>
            <a:ext cx="1122218" cy="106680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Isosceles Triangle 12">
            <a:extLst>
              <a:ext uri="{FF2B5EF4-FFF2-40B4-BE49-F238E27FC236}">
                <a16:creationId xmlns:a16="http://schemas.microsoft.com/office/drawing/2014/main" id="{39C051AF-6962-766A-4889-576D6E74E104}"/>
              </a:ext>
            </a:extLst>
          </p:cNvPr>
          <p:cNvSpPr/>
          <p:nvPr/>
        </p:nvSpPr>
        <p:spPr>
          <a:xfrm>
            <a:off x="142009" y="2881746"/>
            <a:ext cx="1437402" cy="671946"/>
          </a:xfrm>
          <a:prstGeom prst="triangle">
            <a:avLst/>
          </a:prstGeom>
          <a:solidFill>
            <a:schemeClr val="accent2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347784AF-0492-2A24-70EF-3AA8652A25F7}"/>
              </a:ext>
            </a:extLst>
          </p:cNvPr>
          <p:cNvSpPr txBox="1"/>
          <p:nvPr/>
        </p:nvSpPr>
        <p:spPr>
          <a:xfrm>
            <a:off x="706582" y="3806631"/>
            <a:ext cx="48490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41035555-15F2-E892-42D8-AE9553C70349}"/>
              </a:ext>
            </a:extLst>
          </p:cNvPr>
          <p:cNvSpPr/>
          <p:nvPr/>
        </p:nvSpPr>
        <p:spPr>
          <a:xfrm>
            <a:off x="4433463" y="3512128"/>
            <a:ext cx="1122218" cy="1066800"/>
          </a:xfrm>
          <a:prstGeom prst="rect">
            <a:avLst/>
          </a:prstGeom>
          <a:solidFill>
            <a:schemeClr val="bg2">
              <a:lumMod val="60000"/>
              <a:lumOff val="4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Isosceles Triangle 15">
            <a:extLst>
              <a:ext uri="{FF2B5EF4-FFF2-40B4-BE49-F238E27FC236}">
                <a16:creationId xmlns:a16="http://schemas.microsoft.com/office/drawing/2014/main" id="{E4B66D3D-FBE7-9414-24C4-EFB2667CC8AD}"/>
              </a:ext>
            </a:extLst>
          </p:cNvPr>
          <p:cNvSpPr/>
          <p:nvPr/>
        </p:nvSpPr>
        <p:spPr>
          <a:xfrm>
            <a:off x="4263745" y="2888674"/>
            <a:ext cx="1437402" cy="671946"/>
          </a:xfrm>
          <a:prstGeom prst="triangle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3826E67F-D963-BC0F-035A-C902584D4253}"/>
              </a:ext>
            </a:extLst>
          </p:cNvPr>
          <p:cNvSpPr txBox="1"/>
          <p:nvPr/>
        </p:nvSpPr>
        <p:spPr>
          <a:xfrm>
            <a:off x="4828318" y="3813559"/>
            <a:ext cx="48490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DC6D72BB-CBC3-6FC0-6065-D04E6D01F267}"/>
              </a:ext>
            </a:extLst>
          </p:cNvPr>
          <p:cNvCxnSpPr/>
          <p:nvPr/>
        </p:nvCxnSpPr>
        <p:spPr>
          <a:xfrm flipH="1">
            <a:off x="3671456" y="3958444"/>
            <a:ext cx="242454" cy="637308"/>
          </a:xfrm>
          <a:prstGeom prst="line">
            <a:avLst/>
          </a:prstGeom>
          <a:ln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2DB1271B-03B1-3E15-8022-E2176F82CAC6}"/>
              </a:ext>
            </a:extLst>
          </p:cNvPr>
          <p:cNvCxnSpPr>
            <a:cxnSpLocks/>
          </p:cNvCxnSpPr>
          <p:nvPr/>
        </p:nvCxnSpPr>
        <p:spPr>
          <a:xfrm>
            <a:off x="3906974" y="3970809"/>
            <a:ext cx="176654" cy="624943"/>
          </a:xfrm>
          <a:prstGeom prst="line">
            <a:avLst/>
          </a:prstGeom>
          <a:ln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Rectangle 22">
            <a:extLst>
              <a:ext uri="{FF2B5EF4-FFF2-40B4-BE49-F238E27FC236}">
                <a16:creationId xmlns:a16="http://schemas.microsoft.com/office/drawing/2014/main" id="{4AC2C39E-06EE-2D12-E2C0-2A036CE564BE}"/>
              </a:ext>
            </a:extLst>
          </p:cNvPr>
          <p:cNvSpPr/>
          <p:nvPr/>
        </p:nvSpPr>
        <p:spPr>
          <a:xfrm>
            <a:off x="3816920" y="3431227"/>
            <a:ext cx="166264" cy="53340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477D4243-6CFF-0E1F-B6C3-41341064AD02}"/>
              </a:ext>
            </a:extLst>
          </p:cNvPr>
          <p:cNvSpPr/>
          <p:nvPr/>
        </p:nvSpPr>
        <p:spPr>
          <a:xfrm>
            <a:off x="3754586" y="3045924"/>
            <a:ext cx="290932" cy="384557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62728CA5-1226-931B-108A-BBD181C62113}"/>
              </a:ext>
            </a:extLst>
          </p:cNvPr>
          <p:cNvCxnSpPr>
            <a:cxnSpLocks/>
          </p:cNvCxnSpPr>
          <p:nvPr/>
        </p:nvCxnSpPr>
        <p:spPr>
          <a:xfrm flipH="1">
            <a:off x="3713015" y="3550222"/>
            <a:ext cx="124685" cy="176253"/>
          </a:xfrm>
          <a:prstGeom prst="line">
            <a:avLst/>
          </a:prstGeom>
          <a:ln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E950F2D3-6DE9-7873-F018-81A0927636C7}"/>
              </a:ext>
            </a:extLst>
          </p:cNvPr>
          <p:cNvCxnSpPr>
            <a:cxnSpLocks/>
          </p:cNvCxnSpPr>
          <p:nvPr/>
        </p:nvCxnSpPr>
        <p:spPr>
          <a:xfrm>
            <a:off x="3955464" y="3546852"/>
            <a:ext cx="90054" cy="214259"/>
          </a:xfrm>
          <a:prstGeom prst="line">
            <a:avLst/>
          </a:prstGeom>
          <a:ln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29" name="Ink 28">
                <a:extLst>
                  <a:ext uri="{FF2B5EF4-FFF2-40B4-BE49-F238E27FC236}">
                    <a16:creationId xmlns:a16="http://schemas.microsoft.com/office/drawing/2014/main" id="{EDE6B096-F8C9-FCAF-0D3C-7BBDEDA7CE16}"/>
                  </a:ext>
                </a:extLst>
              </p14:cNvPr>
              <p14:cNvContentPartPr/>
              <p14:nvPr/>
            </p14:nvContentPartPr>
            <p14:xfrm>
              <a:off x="3837634" y="3196269"/>
              <a:ext cx="360" cy="360"/>
            </p14:xfrm>
          </p:contentPart>
        </mc:Choice>
        <mc:Fallback xmlns="">
          <p:pic>
            <p:nvPicPr>
              <p:cNvPr id="29" name="Ink 28">
                <a:extLst>
                  <a:ext uri="{FF2B5EF4-FFF2-40B4-BE49-F238E27FC236}">
                    <a16:creationId xmlns:a16="http://schemas.microsoft.com/office/drawing/2014/main" id="{EDE6B096-F8C9-FCAF-0D3C-7BBDEDA7CE16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3831514" y="3190149"/>
                <a:ext cx="12600" cy="12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30" name="Ink 29">
                <a:extLst>
                  <a:ext uri="{FF2B5EF4-FFF2-40B4-BE49-F238E27FC236}">
                    <a16:creationId xmlns:a16="http://schemas.microsoft.com/office/drawing/2014/main" id="{938854DD-2200-69A2-06CB-FD90CECB5E48}"/>
                  </a:ext>
                </a:extLst>
              </p14:cNvPr>
              <p14:cNvContentPartPr/>
              <p14:nvPr/>
            </p14:nvContentPartPr>
            <p14:xfrm>
              <a:off x="3955354" y="3203469"/>
              <a:ext cx="1440" cy="360"/>
            </p14:xfrm>
          </p:contentPart>
        </mc:Choice>
        <mc:Fallback xmlns="">
          <p:pic>
            <p:nvPicPr>
              <p:cNvPr id="30" name="Ink 29">
                <a:extLst>
                  <a:ext uri="{FF2B5EF4-FFF2-40B4-BE49-F238E27FC236}">
                    <a16:creationId xmlns:a16="http://schemas.microsoft.com/office/drawing/2014/main" id="{938854DD-2200-69A2-06CB-FD90CECB5E48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3949234" y="3197349"/>
                <a:ext cx="13680" cy="12600"/>
              </a:xfrm>
              <a:prstGeom prst="rect">
                <a:avLst/>
              </a:prstGeom>
            </p:spPr>
          </p:pic>
        </mc:Fallback>
      </mc:AlternateContent>
      <p:sp>
        <p:nvSpPr>
          <p:cNvPr id="32" name="TextBox 31">
            <a:extLst>
              <a:ext uri="{FF2B5EF4-FFF2-40B4-BE49-F238E27FC236}">
                <a16:creationId xmlns:a16="http://schemas.microsoft.com/office/drawing/2014/main" id="{B214B0E9-6650-45D8-E2B6-897B277823F4}"/>
              </a:ext>
            </a:extLst>
          </p:cNvPr>
          <p:cNvSpPr txBox="1"/>
          <p:nvPr/>
        </p:nvSpPr>
        <p:spPr>
          <a:xfrm>
            <a:off x="3728606" y="3517207"/>
            <a:ext cx="5091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</a:p>
        </p:txBody>
      </p: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994BF194-A249-D2CC-4DEA-6C569740EBFE}"/>
              </a:ext>
            </a:extLst>
          </p:cNvPr>
          <p:cNvCxnSpPr/>
          <p:nvPr/>
        </p:nvCxnSpPr>
        <p:spPr>
          <a:xfrm flipH="1">
            <a:off x="1655615" y="3927762"/>
            <a:ext cx="242454" cy="637308"/>
          </a:xfrm>
          <a:prstGeom prst="line">
            <a:avLst/>
          </a:prstGeom>
          <a:ln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CAB0E14D-BA11-68DE-F587-4330E4AF0E34}"/>
              </a:ext>
            </a:extLst>
          </p:cNvPr>
          <p:cNvCxnSpPr>
            <a:cxnSpLocks/>
          </p:cNvCxnSpPr>
          <p:nvPr/>
        </p:nvCxnSpPr>
        <p:spPr>
          <a:xfrm>
            <a:off x="1891133" y="3940127"/>
            <a:ext cx="176654" cy="624943"/>
          </a:xfrm>
          <a:prstGeom prst="line">
            <a:avLst/>
          </a:prstGeom>
          <a:ln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Rectangle 34">
            <a:extLst>
              <a:ext uri="{FF2B5EF4-FFF2-40B4-BE49-F238E27FC236}">
                <a16:creationId xmlns:a16="http://schemas.microsoft.com/office/drawing/2014/main" id="{2FE9E579-41DF-85A0-8260-3915FDD5159B}"/>
              </a:ext>
            </a:extLst>
          </p:cNvPr>
          <p:cNvSpPr/>
          <p:nvPr/>
        </p:nvSpPr>
        <p:spPr>
          <a:xfrm>
            <a:off x="1808003" y="3400545"/>
            <a:ext cx="166264" cy="533400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Oval 35">
            <a:extLst>
              <a:ext uri="{FF2B5EF4-FFF2-40B4-BE49-F238E27FC236}">
                <a16:creationId xmlns:a16="http://schemas.microsoft.com/office/drawing/2014/main" id="{43BE6880-44EB-CBCE-E6AC-2F0D52626DB1}"/>
              </a:ext>
            </a:extLst>
          </p:cNvPr>
          <p:cNvSpPr/>
          <p:nvPr/>
        </p:nvSpPr>
        <p:spPr>
          <a:xfrm>
            <a:off x="1745669" y="3015242"/>
            <a:ext cx="290932" cy="384557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7" name="Straight Connector 36">
            <a:extLst>
              <a:ext uri="{FF2B5EF4-FFF2-40B4-BE49-F238E27FC236}">
                <a16:creationId xmlns:a16="http://schemas.microsoft.com/office/drawing/2014/main" id="{E4E18DFE-87BC-D499-0D59-C1C473C1140D}"/>
              </a:ext>
            </a:extLst>
          </p:cNvPr>
          <p:cNvCxnSpPr>
            <a:cxnSpLocks/>
          </p:cNvCxnSpPr>
          <p:nvPr/>
        </p:nvCxnSpPr>
        <p:spPr>
          <a:xfrm flipH="1">
            <a:off x="1704098" y="3519540"/>
            <a:ext cx="124685" cy="176253"/>
          </a:xfrm>
          <a:prstGeom prst="line">
            <a:avLst/>
          </a:prstGeom>
          <a:ln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38" name="Straight Connector 37">
            <a:extLst>
              <a:ext uri="{FF2B5EF4-FFF2-40B4-BE49-F238E27FC236}">
                <a16:creationId xmlns:a16="http://schemas.microsoft.com/office/drawing/2014/main" id="{655946EE-ADA5-CDCF-7866-1E19BB054B74}"/>
              </a:ext>
            </a:extLst>
          </p:cNvPr>
          <p:cNvCxnSpPr>
            <a:cxnSpLocks/>
          </p:cNvCxnSpPr>
          <p:nvPr/>
        </p:nvCxnSpPr>
        <p:spPr>
          <a:xfrm>
            <a:off x="1946547" y="3516170"/>
            <a:ext cx="90054" cy="214259"/>
          </a:xfrm>
          <a:prstGeom prst="line">
            <a:avLst/>
          </a:prstGeom>
          <a:ln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39" name="Ink 38">
                <a:extLst>
                  <a:ext uri="{FF2B5EF4-FFF2-40B4-BE49-F238E27FC236}">
                    <a16:creationId xmlns:a16="http://schemas.microsoft.com/office/drawing/2014/main" id="{F4DE34CE-40C2-7044-24C0-D6327514022D}"/>
                  </a:ext>
                </a:extLst>
              </p14:cNvPr>
              <p14:cNvContentPartPr/>
              <p14:nvPr/>
            </p14:nvContentPartPr>
            <p14:xfrm>
              <a:off x="1828717" y="3165587"/>
              <a:ext cx="360" cy="360"/>
            </p14:xfrm>
          </p:contentPart>
        </mc:Choice>
        <mc:Fallback xmlns="">
          <p:pic>
            <p:nvPicPr>
              <p:cNvPr id="39" name="Ink 38">
                <a:extLst>
                  <a:ext uri="{FF2B5EF4-FFF2-40B4-BE49-F238E27FC236}">
                    <a16:creationId xmlns:a16="http://schemas.microsoft.com/office/drawing/2014/main" id="{F4DE34CE-40C2-7044-24C0-D6327514022D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822597" y="3159467"/>
                <a:ext cx="12600" cy="12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40" name="Ink 39">
                <a:extLst>
                  <a:ext uri="{FF2B5EF4-FFF2-40B4-BE49-F238E27FC236}">
                    <a16:creationId xmlns:a16="http://schemas.microsoft.com/office/drawing/2014/main" id="{3DF654FB-F41F-6A83-97F9-DB5B17FFA5C1}"/>
                  </a:ext>
                </a:extLst>
              </p14:cNvPr>
              <p14:cNvContentPartPr/>
              <p14:nvPr/>
            </p14:nvContentPartPr>
            <p14:xfrm>
              <a:off x="1946437" y="3172787"/>
              <a:ext cx="1440" cy="360"/>
            </p14:xfrm>
          </p:contentPart>
        </mc:Choice>
        <mc:Fallback xmlns="">
          <p:pic>
            <p:nvPicPr>
              <p:cNvPr id="40" name="Ink 39">
                <a:extLst>
                  <a:ext uri="{FF2B5EF4-FFF2-40B4-BE49-F238E27FC236}">
                    <a16:creationId xmlns:a16="http://schemas.microsoft.com/office/drawing/2014/main" id="{3DF654FB-F41F-6A83-97F9-DB5B17FFA5C1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940317" y="3166667"/>
                <a:ext cx="13680" cy="12600"/>
              </a:xfrm>
              <a:prstGeom prst="rect">
                <a:avLst/>
              </a:prstGeom>
            </p:spPr>
          </p:pic>
        </mc:Fallback>
      </mc:AlternateContent>
      <p:sp>
        <p:nvSpPr>
          <p:cNvPr id="42" name="TextBox 41">
            <a:extLst>
              <a:ext uri="{FF2B5EF4-FFF2-40B4-BE49-F238E27FC236}">
                <a16:creationId xmlns:a16="http://schemas.microsoft.com/office/drawing/2014/main" id="{7BBD1C5F-29CC-6E11-968F-7D0A927FBCDE}"/>
              </a:ext>
            </a:extLst>
          </p:cNvPr>
          <p:cNvSpPr txBox="1"/>
          <p:nvPr/>
        </p:nvSpPr>
        <p:spPr>
          <a:xfrm>
            <a:off x="1721410" y="3518054"/>
            <a:ext cx="5091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E5222CD3-AA34-5A59-4977-DC051C1F0DE8}"/>
              </a:ext>
            </a:extLst>
          </p:cNvPr>
          <p:cNvSpPr txBox="1"/>
          <p:nvPr/>
        </p:nvSpPr>
        <p:spPr>
          <a:xfrm>
            <a:off x="1" y="4572001"/>
            <a:ext cx="421869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Mortgage interest:        </a:t>
            </a:r>
            <a:r>
              <a:rPr lang="en-US" strike="sngStrike" dirty="0">
                <a:latin typeface="Times New Roman" panose="02020603050405020304" pitchFamily="18" charset="0"/>
                <a:cs typeface="Times New Roman" panose="02020603050405020304" pitchFamily="18" charset="0"/>
              </a:rPr>
              <a:t>4%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</a:t>
            </a:r>
            <a:r>
              <a:rPr lang="en-US" strike="sngStrike" dirty="0">
                <a:latin typeface="Times New Roman" panose="02020603050405020304" pitchFamily="18" charset="0"/>
                <a:cs typeface="Times New Roman" panose="02020603050405020304" pitchFamily="18" charset="0"/>
              </a:rPr>
              <a:t>4%</a:t>
            </a:r>
          </a:p>
        </p:txBody>
      </p:sp>
      <p:sp>
        <p:nvSpPr>
          <p:cNvPr id="3" name="Arrow: Left-Right 2">
            <a:extLst>
              <a:ext uri="{FF2B5EF4-FFF2-40B4-BE49-F238E27FC236}">
                <a16:creationId xmlns:a16="http://schemas.microsoft.com/office/drawing/2014/main" id="{D837B768-6F3B-5F20-9D66-842BE26AE973}"/>
              </a:ext>
            </a:extLst>
          </p:cNvPr>
          <p:cNvSpPr/>
          <p:nvPr/>
        </p:nvSpPr>
        <p:spPr>
          <a:xfrm>
            <a:off x="2237499" y="3644778"/>
            <a:ext cx="1323117" cy="323705"/>
          </a:xfrm>
          <a:prstGeom prst="leftRightArrow">
            <a:avLst/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3A2EF5FF-CCFB-24B1-F602-84AE7119E24D}"/>
                  </a:ext>
                </a:extLst>
              </p14:cNvPr>
              <p14:cNvContentPartPr/>
              <p14:nvPr/>
            </p14:nvContentPartPr>
            <p14:xfrm>
              <a:off x="1840789" y="3274713"/>
              <a:ext cx="138960" cy="59040"/>
            </p14:xfrm>
          </p:contentPart>
        </mc:Choice>
        <mc:Fallback xmlns=""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3A2EF5FF-CCFB-24B1-F602-84AE7119E24D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1834669" y="3268593"/>
                <a:ext cx="151200" cy="71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8" name="Ink 7">
                <a:extLst>
                  <a:ext uri="{FF2B5EF4-FFF2-40B4-BE49-F238E27FC236}">
                    <a16:creationId xmlns:a16="http://schemas.microsoft.com/office/drawing/2014/main" id="{AFFED861-575F-06F5-2D75-4270BF784A0E}"/>
                  </a:ext>
                </a:extLst>
              </p14:cNvPr>
              <p14:cNvContentPartPr/>
              <p14:nvPr/>
            </p14:nvContentPartPr>
            <p14:xfrm>
              <a:off x="3816829" y="3295053"/>
              <a:ext cx="171360" cy="63360"/>
            </p14:xfrm>
          </p:contentPart>
        </mc:Choice>
        <mc:Fallback xmlns="">
          <p:pic>
            <p:nvPicPr>
              <p:cNvPr id="8" name="Ink 7">
                <a:extLst>
                  <a:ext uri="{FF2B5EF4-FFF2-40B4-BE49-F238E27FC236}">
                    <a16:creationId xmlns:a16="http://schemas.microsoft.com/office/drawing/2014/main" id="{AFFED861-575F-06F5-2D75-4270BF784A0E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3810709" y="3288933"/>
                <a:ext cx="183600" cy="75600"/>
              </a:xfrm>
              <a:prstGeom prst="rect">
                <a:avLst/>
              </a:prstGeom>
            </p:spPr>
          </p:pic>
        </mc:Fallback>
      </mc:AlternateContent>
      <p:sp>
        <p:nvSpPr>
          <p:cNvPr id="26" name="TextBox 25">
            <a:extLst>
              <a:ext uri="{FF2B5EF4-FFF2-40B4-BE49-F238E27FC236}">
                <a16:creationId xmlns:a16="http://schemas.microsoft.com/office/drawing/2014/main" id="{4C8C37B4-06E5-2344-B132-859F26CD4512}"/>
              </a:ext>
            </a:extLst>
          </p:cNvPr>
          <p:cNvSpPr txBox="1"/>
          <p:nvPr/>
        </p:nvSpPr>
        <p:spPr>
          <a:xfrm>
            <a:off x="1" y="4785361"/>
            <a:ext cx="421869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	                 4%                                        4%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B43C3901-66D5-6B64-55CD-E8177F58CB49}"/>
              </a:ext>
            </a:extLst>
          </p:cNvPr>
          <p:cNvSpPr txBox="1"/>
          <p:nvPr/>
        </p:nvSpPr>
        <p:spPr>
          <a:xfrm>
            <a:off x="7826100" y="3271491"/>
            <a:ext cx="838195" cy="954107"/>
          </a:xfrm>
          <a:prstGeom prst="rect">
            <a:avLst/>
          </a:prstGeom>
          <a:solidFill>
            <a:srgbClr val="C00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Moving costs paid by A and B</a:t>
            </a: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72129AF8-080A-C5BA-DE00-645F78A18E99}"/>
              </a:ext>
            </a:extLst>
          </p:cNvPr>
          <p:cNvSpPr txBox="1"/>
          <p:nvPr/>
        </p:nvSpPr>
        <p:spPr>
          <a:xfrm>
            <a:off x="6922100" y="4631474"/>
            <a:ext cx="1566257" cy="307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(If trade occurs.)</a:t>
            </a: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5D3FD945-49B5-BB9C-1356-AA0C14E08282}"/>
              </a:ext>
            </a:extLst>
          </p:cNvPr>
          <p:cNvSpPr txBox="1"/>
          <p:nvPr/>
        </p:nvSpPr>
        <p:spPr>
          <a:xfrm>
            <a:off x="6423660" y="872837"/>
            <a:ext cx="212459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Trade occurs!</a:t>
            </a:r>
          </a:p>
          <a:p>
            <a:pPr algn="ctr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Efficient!</a:t>
            </a: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3E1C62C9-D5C1-778B-E712-36DC18F84743}"/>
              </a:ext>
            </a:extLst>
          </p:cNvPr>
          <p:cNvSpPr txBox="1"/>
          <p:nvPr/>
        </p:nvSpPr>
        <p:spPr>
          <a:xfrm>
            <a:off x="6456211" y="2844854"/>
            <a:ext cx="869388" cy="1384995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Better housing matches (PDV) for A and B</a:t>
            </a:r>
          </a:p>
        </p:txBody>
      </p:sp>
    </p:spTree>
    <p:extLst>
      <p:ext uri="{BB962C8B-B14F-4D97-AF65-F5344CB8AC3E}">
        <p14:creationId xmlns:p14="http://schemas.microsoft.com/office/powerpoint/2010/main" val="1136214792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CB4DCC6-AE2B-DB51-9BED-C4F8CD5D9F7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5B7F0F8C-FC68-0027-A986-D6AC71EA2F75}"/>
              </a:ext>
            </a:extLst>
          </p:cNvPr>
          <p:cNvSpPr txBox="1">
            <a:spLocks/>
          </p:cNvSpPr>
          <p:nvPr/>
        </p:nvSpPr>
        <p:spPr>
          <a:xfrm>
            <a:off x="0" y="8610"/>
            <a:ext cx="91440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 fontScale="97500" lnSpcReduction="10000"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Welfare Economics of Mortgage Lock-In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C6D19662-6BFD-0F2B-DE60-48360B01B487}"/>
              </a:ext>
            </a:extLst>
          </p:cNvPr>
          <p:cNvCxnSpPr/>
          <p:nvPr/>
        </p:nvCxnSpPr>
        <p:spPr>
          <a:xfrm>
            <a:off x="6005945" y="872837"/>
            <a:ext cx="0" cy="3699163"/>
          </a:xfrm>
          <a:prstGeom prst="line">
            <a:avLst/>
          </a:prstGeom>
          <a:ln>
            <a:prstDash val="sys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0ECD765D-C3FE-BC0F-4A12-6597A4474008}"/>
              </a:ext>
            </a:extLst>
          </p:cNvPr>
          <p:cNvCxnSpPr>
            <a:cxnSpLocks/>
          </p:cNvCxnSpPr>
          <p:nvPr/>
        </p:nvCxnSpPr>
        <p:spPr>
          <a:xfrm flipH="1">
            <a:off x="6324600" y="4225637"/>
            <a:ext cx="2542310" cy="0"/>
          </a:xfrm>
          <a:prstGeom prst="line">
            <a:avLst/>
          </a:prstGeom>
          <a:ln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09CC9179-9192-3E0B-A891-EDB015336463}"/>
              </a:ext>
            </a:extLst>
          </p:cNvPr>
          <p:cNvSpPr txBox="1"/>
          <p:nvPr/>
        </p:nvSpPr>
        <p:spPr>
          <a:xfrm>
            <a:off x="6518563" y="4264223"/>
            <a:ext cx="202969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Benefits                  Costs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F1AFAD5E-2269-92D9-4161-0FED1B935488}"/>
              </a:ext>
            </a:extLst>
          </p:cNvPr>
          <p:cNvSpPr txBox="1"/>
          <p:nvPr/>
        </p:nvSpPr>
        <p:spPr>
          <a:xfrm>
            <a:off x="1752592" y="684630"/>
            <a:ext cx="253538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Interest on a new mortgage: </a:t>
            </a:r>
            <a:r>
              <a:rPr lang="en-US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  <a:r>
              <a:rPr lang="en-US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%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543C7BF-3D4A-E976-B6B5-90DDB896A874}"/>
              </a:ext>
            </a:extLst>
          </p:cNvPr>
          <p:cNvSpPr txBox="1"/>
          <p:nvPr/>
        </p:nvSpPr>
        <p:spPr>
          <a:xfrm>
            <a:off x="1489367" y="1169079"/>
            <a:ext cx="2860964" cy="307777"/>
          </a:xfrm>
          <a:prstGeom prst="rect">
            <a:avLst/>
          </a:prstGeom>
          <a:solidFill>
            <a:schemeClr val="accent5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Lenders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80BFCC2A-B2A1-4961-87B2-F37FDB4E4E49}"/>
              </a:ext>
            </a:extLst>
          </p:cNvPr>
          <p:cNvSpPr/>
          <p:nvPr/>
        </p:nvSpPr>
        <p:spPr>
          <a:xfrm>
            <a:off x="311727" y="3505200"/>
            <a:ext cx="1122218" cy="106680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Isosceles Triangle 12">
            <a:extLst>
              <a:ext uri="{FF2B5EF4-FFF2-40B4-BE49-F238E27FC236}">
                <a16:creationId xmlns:a16="http://schemas.microsoft.com/office/drawing/2014/main" id="{94652E33-1DD4-3922-3DD5-08A8338DFF34}"/>
              </a:ext>
            </a:extLst>
          </p:cNvPr>
          <p:cNvSpPr/>
          <p:nvPr/>
        </p:nvSpPr>
        <p:spPr>
          <a:xfrm>
            <a:off x="142009" y="2881746"/>
            <a:ext cx="1437402" cy="671946"/>
          </a:xfrm>
          <a:prstGeom prst="triangle">
            <a:avLst/>
          </a:prstGeom>
          <a:solidFill>
            <a:schemeClr val="accent2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BC843AAE-F8CC-B1DE-A78F-597325AFBA79}"/>
              </a:ext>
            </a:extLst>
          </p:cNvPr>
          <p:cNvSpPr txBox="1"/>
          <p:nvPr/>
        </p:nvSpPr>
        <p:spPr>
          <a:xfrm>
            <a:off x="706582" y="3806631"/>
            <a:ext cx="48490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1745EA15-2DBF-D817-114A-1C90B102A4FF}"/>
              </a:ext>
            </a:extLst>
          </p:cNvPr>
          <p:cNvSpPr/>
          <p:nvPr/>
        </p:nvSpPr>
        <p:spPr>
          <a:xfrm>
            <a:off x="4433463" y="3512128"/>
            <a:ext cx="1122218" cy="1066800"/>
          </a:xfrm>
          <a:prstGeom prst="rect">
            <a:avLst/>
          </a:prstGeom>
          <a:solidFill>
            <a:schemeClr val="bg2">
              <a:lumMod val="60000"/>
              <a:lumOff val="4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Isosceles Triangle 15">
            <a:extLst>
              <a:ext uri="{FF2B5EF4-FFF2-40B4-BE49-F238E27FC236}">
                <a16:creationId xmlns:a16="http://schemas.microsoft.com/office/drawing/2014/main" id="{9717572F-FD59-5B03-E756-D91FD41E7A43}"/>
              </a:ext>
            </a:extLst>
          </p:cNvPr>
          <p:cNvSpPr/>
          <p:nvPr/>
        </p:nvSpPr>
        <p:spPr>
          <a:xfrm>
            <a:off x="4263745" y="2888674"/>
            <a:ext cx="1437402" cy="671946"/>
          </a:xfrm>
          <a:prstGeom prst="triangle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4B50481D-E46D-AA36-507F-6902528821ED}"/>
              </a:ext>
            </a:extLst>
          </p:cNvPr>
          <p:cNvSpPr txBox="1"/>
          <p:nvPr/>
        </p:nvSpPr>
        <p:spPr>
          <a:xfrm>
            <a:off x="4828318" y="3813559"/>
            <a:ext cx="48490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88C71753-B283-DA6C-9421-1991EFF24C2D}"/>
              </a:ext>
            </a:extLst>
          </p:cNvPr>
          <p:cNvCxnSpPr/>
          <p:nvPr/>
        </p:nvCxnSpPr>
        <p:spPr>
          <a:xfrm flipH="1">
            <a:off x="3671456" y="3958444"/>
            <a:ext cx="242454" cy="637308"/>
          </a:xfrm>
          <a:prstGeom prst="line">
            <a:avLst/>
          </a:prstGeom>
          <a:ln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176E1DEE-D350-68F5-963C-0EEF2C2D59E3}"/>
              </a:ext>
            </a:extLst>
          </p:cNvPr>
          <p:cNvCxnSpPr>
            <a:cxnSpLocks/>
          </p:cNvCxnSpPr>
          <p:nvPr/>
        </p:nvCxnSpPr>
        <p:spPr>
          <a:xfrm>
            <a:off x="3906974" y="3970809"/>
            <a:ext cx="176654" cy="624943"/>
          </a:xfrm>
          <a:prstGeom prst="line">
            <a:avLst/>
          </a:prstGeom>
          <a:ln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Rectangle 22">
            <a:extLst>
              <a:ext uri="{FF2B5EF4-FFF2-40B4-BE49-F238E27FC236}">
                <a16:creationId xmlns:a16="http://schemas.microsoft.com/office/drawing/2014/main" id="{493D8835-0075-12F8-5924-A17F4677C9C0}"/>
              </a:ext>
            </a:extLst>
          </p:cNvPr>
          <p:cNvSpPr/>
          <p:nvPr/>
        </p:nvSpPr>
        <p:spPr>
          <a:xfrm>
            <a:off x="3816920" y="3431227"/>
            <a:ext cx="166264" cy="53340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2F89EE82-614C-8F2D-F850-9B3C16025F03}"/>
              </a:ext>
            </a:extLst>
          </p:cNvPr>
          <p:cNvSpPr/>
          <p:nvPr/>
        </p:nvSpPr>
        <p:spPr>
          <a:xfrm>
            <a:off x="3754586" y="3045924"/>
            <a:ext cx="290932" cy="384557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47D44A8B-70CB-4400-9683-52BA25F10F29}"/>
              </a:ext>
            </a:extLst>
          </p:cNvPr>
          <p:cNvCxnSpPr>
            <a:cxnSpLocks/>
          </p:cNvCxnSpPr>
          <p:nvPr/>
        </p:nvCxnSpPr>
        <p:spPr>
          <a:xfrm flipH="1">
            <a:off x="3713015" y="3550222"/>
            <a:ext cx="124685" cy="176253"/>
          </a:xfrm>
          <a:prstGeom prst="line">
            <a:avLst/>
          </a:prstGeom>
          <a:ln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427FE616-CB4C-AFD7-6211-730176D245E8}"/>
              </a:ext>
            </a:extLst>
          </p:cNvPr>
          <p:cNvCxnSpPr>
            <a:cxnSpLocks/>
          </p:cNvCxnSpPr>
          <p:nvPr/>
        </p:nvCxnSpPr>
        <p:spPr>
          <a:xfrm>
            <a:off x="3955464" y="3546852"/>
            <a:ext cx="90054" cy="214259"/>
          </a:xfrm>
          <a:prstGeom prst="line">
            <a:avLst/>
          </a:prstGeom>
          <a:ln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29" name="Ink 28">
                <a:extLst>
                  <a:ext uri="{FF2B5EF4-FFF2-40B4-BE49-F238E27FC236}">
                    <a16:creationId xmlns:a16="http://schemas.microsoft.com/office/drawing/2014/main" id="{E3274458-AE9A-406A-BCEA-3A3679075AFA}"/>
                  </a:ext>
                </a:extLst>
              </p14:cNvPr>
              <p14:cNvContentPartPr/>
              <p14:nvPr/>
            </p14:nvContentPartPr>
            <p14:xfrm>
              <a:off x="3837634" y="3196269"/>
              <a:ext cx="360" cy="360"/>
            </p14:xfrm>
          </p:contentPart>
        </mc:Choice>
        <mc:Fallback xmlns="">
          <p:pic>
            <p:nvPicPr>
              <p:cNvPr id="29" name="Ink 28">
                <a:extLst>
                  <a:ext uri="{FF2B5EF4-FFF2-40B4-BE49-F238E27FC236}">
                    <a16:creationId xmlns:a16="http://schemas.microsoft.com/office/drawing/2014/main" id="{E3274458-AE9A-406A-BCEA-3A3679075AFA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3831514" y="3190149"/>
                <a:ext cx="12600" cy="12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30" name="Ink 29">
                <a:extLst>
                  <a:ext uri="{FF2B5EF4-FFF2-40B4-BE49-F238E27FC236}">
                    <a16:creationId xmlns:a16="http://schemas.microsoft.com/office/drawing/2014/main" id="{BA038683-BFAC-7077-D472-DF864682307D}"/>
                  </a:ext>
                </a:extLst>
              </p14:cNvPr>
              <p14:cNvContentPartPr/>
              <p14:nvPr/>
            </p14:nvContentPartPr>
            <p14:xfrm>
              <a:off x="3955354" y="3203469"/>
              <a:ext cx="1440" cy="360"/>
            </p14:xfrm>
          </p:contentPart>
        </mc:Choice>
        <mc:Fallback xmlns="">
          <p:pic>
            <p:nvPicPr>
              <p:cNvPr id="30" name="Ink 29">
                <a:extLst>
                  <a:ext uri="{FF2B5EF4-FFF2-40B4-BE49-F238E27FC236}">
                    <a16:creationId xmlns:a16="http://schemas.microsoft.com/office/drawing/2014/main" id="{BA038683-BFAC-7077-D472-DF864682307D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3949234" y="3197349"/>
                <a:ext cx="13680" cy="12600"/>
              </a:xfrm>
              <a:prstGeom prst="rect">
                <a:avLst/>
              </a:prstGeom>
            </p:spPr>
          </p:pic>
        </mc:Fallback>
      </mc:AlternateContent>
      <p:sp>
        <p:nvSpPr>
          <p:cNvPr id="32" name="TextBox 31">
            <a:extLst>
              <a:ext uri="{FF2B5EF4-FFF2-40B4-BE49-F238E27FC236}">
                <a16:creationId xmlns:a16="http://schemas.microsoft.com/office/drawing/2014/main" id="{444CE6ED-B5CB-0A00-283F-27C8B47B9918}"/>
              </a:ext>
            </a:extLst>
          </p:cNvPr>
          <p:cNvSpPr txBox="1"/>
          <p:nvPr/>
        </p:nvSpPr>
        <p:spPr>
          <a:xfrm>
            <a:off x="3728606" y="3517207"/>
            <a:ext cx="5091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</a:p>
        </p:txBody>
      </p: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B5B67EA3-B766-34D8-FF33-A8608EC9B623}"/>
              </a:ext>
            </a:extLst>
          </p:cNvPr>
          <p:cNvCxnSpPr/>
          <p:nvPr/>
        </p:nvCxnSpPr>
        <p:spPr>
          <a:xfrm flipH="1">
            <a:off x="1655615" y="3927762"/>
            <a:ext cx="242454" cy="637308"/>
          </a:xfrm>
          <a:prstGeom prst="line">
            <a:avLst/>
          </a:prstGeom>
          <a:ln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D3AD54F3-7707-F0BC-6633-26CF27C6CE86}"/>
              </a:ext>
            </a:extLst>
          </p:cNvPr>
          <p:cNvCxnSpPr>
            <a:cxnSpLocks/>
          </p:cNvCxnSpPr>
          <p:nvPr/>
        </p:nvCxnSpPr>
        <p:spPr>
          <a:xfrm>
            <a:off x="1891133" y="3940127"/>
            <a:ext cx="176654" cy="624943"/>
          </a:xfrm>
          <a:prstGeom prst="line">
            <a:avLst/>
          </a:prstGeom>
          <a:ln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Rectangle 34">
            <a:extLst>
              <a:ext uri="{FF2B5EF4-FFF2-40B4-BE49-F238E27FC236}">
                <a16:creationId xmlns:a16="http://schemas.microsoft.com/office/drawing/2014/main" id="{41E42B48-A168-FD11-7870-880AA082BED1}"/>
              </a:ext>
            </a:extLst>
          </p:cNvPr>
          <p:cNvSpPr/>
          <p:nvPr/>
        </p:nvSpPr>
        <p:spPr>
          <a:xfrm>
            <a:off x="1808003" y="3400545"/>
            <a:ext cx="166264" cy="533400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Oval 35">
            <a:extLst>
              <a:ext uri="{FF2B5EF4-FFF2-40B4-BE49-F238E27FC236}">
                <a16:creationId xmlns:a16="http://schemas.microsoft.com/office/drawing/2014/main" id="{A07F09F8-00EA-61D0-F54D-F886E59CAA97}"/>
              </a:ext>
            </a:extLst>
          </p:cNvPr>
          <p:cNvSpPr/>
          <p:nvPr/>
        </p:nvSpPr>
        <p:spPr>
          <a:xfrm>
            <a:off x="1745669" y="3015242"/>
            <a:ext cx="290932" cy="384557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7" name="Straight Connector 36">
            <a:extLst>
              <a:ext uri="{FF2B5EF4-FFF2-40B4-BE49-F238E27FC236}">
                <a16:creationId xmlns:a16="http://schemas.microsoft.com/office/drawing/2014/main" id="{341113C9-B456-BDE4-B458-BBD6DE8E0DF3}"/>
              </a:ext>
            </a:extLst>
          </p:cNvPr>
          <p:cNvCxnSpPr>
            <a:cxnSpLocks/>
          </p:cNvCxnSpPr>
          <p:nvPr/>
        </p:nvCxnSpPr>
        <p:spPr>
          <a:xfrm flipH="1">
            <a:off x="1704098" y="3519540"/>
            <a:ext cx="124685" cy="176253"/>
          </a:xfrm>
          <a:prstGeom prst="line">
            <a:avLst/>
          </a:prstGeom>
          <a:ln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38" name="Straight Connector 37">
            <a:extLst>
              <a:ext uri="{FF2B5EF4-FFF2-40B4-BE49-F238E27FC236}">
                <a16:creationId xmlns:a16="http://schemas.microsoft.com/office/drawing/2014/main" id="{DC3BC5BA-8C2F-1B83-CC95-43372B3AD485}"/>
              </a:ext>
            </a:extLst>
          </p:cNvPr>
          <p:cNvCxnSpPr>
            <a:cxnSpLocks/>
          </p:cNvCxnSpPr>
          <p:nvPr/>
        </p:nvCxnSpPr>
        <p:spPr>
          <a:xfrm>
            <a:off x="1946547" y="3516170"/>
            <a:ext cx="90054" cy="214259"/>
          </a:xfrm>
          <a:prstGeom prst="line">
            <a:avLst/>
          </a:prstGeom>
          <a:ln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39" name="Ink 38">
                <a:extLst>
                  <a:ext uri="{FF2B5EF4-FFF2-40B4-BE49-F238E27FC236}">
                    <a16:creationId xmlns:a16="http://schemas.microsoft.com/office/drawing/2014/main" id="{2074BFE3-37EE-F8C9-F1CE-91FCE57C8A54}"/>
                  </a:ext>
                </a:extLst>
              </p14:cNvPr>
              <p14:cNvContentPartPr/>
              <p14:nvPr/>
            </p14:nvContentPartPr>
            <p14:xfrm>
              <a:off x="1828717" y="3165587"/>
              <a:ext cx="360" cy="360"/>
            </p14:xfrm>
          </p:contentPart>
        </mc:Choice>
        <mc:Fallback xmlns="">
          <p:pic>
            <p:nvPicPr>
              <p:cNvPr id="39" name="Ink 38">
                <a:extLst>
                  <a:ext uri="{FF2B5EF4-FFF2-40B4-BE49-F238E27FC236}">
                    <a16:creationId xmlns:a16="http://schemas.microsoft.com/office/drawing/2014/main" id="{2074BFE3-37EE-F8C9-F1CE-91FCE57C8A54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822597" y="3159467"/>
                <a:ext cx="12600" cy="12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40" name="Ink 39">
                <a:extLst>
                  <a:ext uri="{FF2B5EF4-FFF2-40B4-BE49-F238E27FC236}">
                    <a16:creationId xmlns:a16="http://schemas.microsoft.com/office/drawing/2014/main" id="{18428630-4CD5-5D4C-D8FF-6B475D78CA25}"/>
                  </a:ext>
                </a:extLst>
              </p14:cNvPr>
              <p14:cNvContentPartPr/>
              <p14:nvPr/>
            </p14:nvContentPartPr>
            <p14:xfrm>
              <a:off x="1946437" y="3172787"/>
              <a:ext cx="1440" cy="360"/>
            </p14:xfrm>
          </p:contentPart>
        </mc:Choice>
        <mc:Fallback xmlns="">
          <p:pic>
            <p:nvPicPr>
              <p:cNvPr id="40" name="Ink 39">
                <a:extLst>
                  <a:ext uri="{FF2B5EF4-FFF2-40B4-BE49-F238E27FC236}">
                    <a16:creationId xmlns:a16="http://schemas.microsoft.com/office/drawing/2014/main" id="{18428630-4CD5-5D4C-D8FF-6B475D78CA25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940317" y="3166667"/>
                <a:ext cx="13680" cy="12600"/>
              </a:xfrm>
              <a:prstGeom prst="rect">
                <a:avLst/>
              </a:prstGeom>
            </p:spPr>
          </p:pic>
        </mc:Fallback>
      </mc:AlternateContent>
      <p:sp>
        <p:nvSpPr>
          <p:cNvPr id="42" name="TextBox 41">
            <a:extLst>
              <a:ext uri="{FF2B5EF4-FFF2-40B4-BE49-F238E27FC236}">
                <a16:creationId xmlns:a16="http://schemas.microsoft.com/office/drawing/2014/main" id="{7273AC62-F3FB-C597-973A-42C9E91ECE47}"/>
              </a:ext>
            </a:extLst>
          </p:cNvPr>
          <p:cNvSpPr txBox="1"/>
          <p:nvPr/>
        </p:nvSpPr>
        <p:spPr>
          <a:xfrm>
            <a:off x="1721410" y="3518054"/>
            <a:ext cx="5091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DEE07DBF-35B0-A5B4-9F43-26A8A8618A21}"/>
              </a:ext>
            </a:extLst>
          </p:cNvPr>
          <p:cNvSpPr txBox="1"/>
          <p:nvPr/>
        </p:nvSpPr>
        <p:spPr>
          <a:xfrm>
            <a:off x="1" y="4572001"/>
            <a:ext cx="421869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Mortgage interest:        </a:t>
            </a:r>
            <a:r>
              <a:rPr lang="en-US" strike="sngStrike" dirty="0">
                <a:latin typeface="Times New Roman" panose="02020603050405020304" pitchFamily="18" charset="0"/>
                <a:cs typeface="Times New Roman" panose="02020603050405020304" pitchFamily="18" charset="0"/>
              </a:rPr>
              <a:t>4%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</a:t>
            </a:r>
            <a:r>
              <a:rPr lang="en-US" strike="sngStrike" dirty="0">
                <a:latin typeface="Times New Roman" panose="02020603050405020304" pitchFamily="18" charset="0"/>
                <a:cs typeface="Times New Roman" panose="02020603050405020304" pitchFamily="18" charset="0"/>
              </a:rPr>
              <a:t>4%</a:t>
            </a:r>
          </a:p>
        </p:txBody>
      </p:sp>
      <p:sp>
        <p:nvSpPr>
          <p:cNvPr id="3" name="Arrow: Left-Right 2">
            <a:extLst>
              <a:ext uri="{FF2B5EF4-FFF2-40B4-BE49-F238E27FC236}">
                <a16:creationId xmlns:a16="http://schemas.microsoft.com/office/drawing/2014/main" id="{96254EE8-2AF1-3352-78A0-FC34C4C90F7E}"/>
              </a:ext>
            </a:extLst>
          </p:cNvPr>
          <p:cNvSpPr/>
          <p:nvPr/>
        </p:nvSpPr>
        <p:spPr>
          <a:xfrm>
            <a:off x="2237499" y="3644778"/>
            <a:ext cx="1323117" cy="323705"/>
          </a:xfrm>
          <a:prstGeom prst="leftRightArrow">
            <a:avLst/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88924934-A751-5C55-5BB0-7379B955F01D}"/>
              </a:ext>
            </a:extLst>
          </p:cNvPr>
          <p:cNvSpPr txBox="1"/>
          <p:nvPr/>
        </p:nvSpPr>
        <p:spPr>
          <a:xfrm>
            <a:off x="1" y="4785361"/>
            <a:ext cx="421869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	                 </a:t>
            </a:r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%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</a:t>
            </a:r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%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EF70BC64-DC92-B347-75C5-288ED2666ED1}"/>
              </a:ext>
            </a:extLst>
          </p:cNvPr>
          <p:cNvSpPr txBox="1"/>
          <p:nvPr/>
        </p:nvSpPr>
        <p:spPr>
          <a:xfrm>
            <a:off x="7826100" y="3271491"/>
            <a:ext cx="838195" cy="954107"/>
          </a:xfrm>
          <a:prstGeom prst="rect">
            <a:avLst/>
          </a:prstGeom>
          <a:solidFill>
            <a:srgbClr val="C00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Moving costs paid by A and B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9E201411-D3AB-4590-8EB9-615279A805C8}"/>
              </a:ext>
            </a:extLst>
          </p:cNvPr>
          <p:cNvSpPr txBox="1"/>
          <p:nvPr/>
        </p:nvSpPr>
        <p:spPr>
          <a:xfrm>
            <a:off x="6456211" y="2844854"/>
            <a:ext cx="869388" cy="1384995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Better housing matches (PDV) for A and B</a:t>
            </a: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EE08A521-376E-522B-F40A-E8339E8EAE13}"/>
              </a:ext>
            </a:extLst>
          </p:cNvPr>
          <p:cNvSpPr txBox="1"/>
          <p:nvPr/>
        </p:nvSpPr>
        <p:spPr>
          <a:xfrm>
            <a:off x="6922100" y="4631474"/>
            <a:ext cx="1566257" cy="307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(If trade occurs.)</a:t>
            </a:r>
          </a:p>
        </p:txBody>
      </p:sp>
      <p:sp>
        <p:nvSpPr>
          <p:cNvPr id="2" name="Arrow: Right 1">
            <a:extLst>
              <a:ext uri="{FF2B5EF4-FFF2-40B4-BE49-F238E27FC236}">
                <a16:creationId xmlns:a16="http://schemas.microsoft.com/office/drawing/2014/main" id="{55347986-70A0-8906-1A13-9B7CCB13F8A2}"/>
              </a:ext>
            </a:extLst>
          </p:cNvPr>
          <p:cNvSpPr/>
          <p:nvPr/>
        </p:nvSpPr>
        <p:spPr>
          <a:xfrm rot="16945045">
            <a:off x="1425185" y="2196536"/>
            <a:ext cx="1418556" cy="200153"/>
          </a:xfrm>
          <a:prstGeom prst="rightArrow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Arrow: Right 17">
            <a:extLst>
              <a:ext uri="{FF2B5EF4-FFF2-40B4-BE49-F238E27FC236}">
                <a16:creationId xmlns:a16="http://schemas.microsoft.com/office/drawing/2014/main" id="{F183434D-7719-0CA9-C762-F694007F4D0E}"/>
              </a:ext>
            </a:extLst>
          </p:cNvPr>
          <p:cNvSpPr/>
          <p:nvPr/>
        </p:nvSpPr>
        <p:spPr>
          <a:xfrm rot="15382045">
            <a:off x="2892024" y="2226781"/>
            <a:ext cx="1418556" cy="200153"/>
          </a:xfrm>
          <a:prstGeom prst="rightArrow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1D991D66-3C65-2DAA-1DA1-1AF26B2C19D3}"/>
              </a:ext>
            </a:extLst>
          </p:cNvPr>
          <p:cNvSpPr txBox="1"/>
          <p:nvPr/>
        </p:nvSpPr>
        <p:spPr>
          <a:xfrm>
            <a:off x="2248967" y="1625784"/>
            <a:ext cx="1197366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Higher mortgage payments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A90C13E1-994C-FF24-2A24-1F210B637BD7}"/>
              </a:ext>
            </a:extLst>
          </p:cNvPr>
          <p:cNvSpPr txBox="1"/>
          <p:nvPr/>
        </p:nvSpPr>
        <p:spPr>
          <a:xfrm>
            <a:off x="7826099" y="2532808"/>
            <a:ext cx="838195" cy="738664"/>
          </a:xfrm>
          <a:prstGeom prst="rect">
            <a:avLst/>
          </a:prstGeom>
          <a:solidFill>
            <a:srgbClr val="8E3232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Bigger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pmts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by A and B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34DB0BDF-BDA2-DB39-0370-830D0CF80590}"/>
              </a:ext>
            </a:extLst>
          </p:cNvPr>
          <p:cNvSpPr txBox="1"/>
          <p:nvPr/>
        </p:nvSpPr>
        <p:spPr>
          <a:xfrm>
            <a:off x="6456211" y="2106088"/>
            <a:ext cx="866964" cy="738664"/>
          </a:xfrm>
          <a:prstGeom prst="rect">
            <a:avLst/>
          </a:prstGeom>
          <a:solidFill>
            <a:srgbClr val="8E3232"/>
          </a:solidFill>
        </p:spPr>
        <p:txBody>
          <a:bodyPr wrap="square" rtlCol="0">
            <a:spAutoFit/>
          </a:bodyPr>
          <a:lstStyle/>
          <a:p>
            <a:pPr algn="ctr"/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To lenders</a:t>
            </a:r>
          </a:p>
        </p:txBody>
      </p:sp>
      <p:cxnSp>
        <p:nvCxnSpPr>
          <p:cNvPr id="47" name="Straight Arrow Connector 46">
            <a:extLst>
              <a:ext uri="{FF2B5EF4-FFF2-40B4-BE49-F238E27FC236}">
                <a16:creationId xmlns:a16="http://schemas.microsoft.com/office/drawing/2014/main" id="{FDBBC8C7-E089-04C9-85DD-07C87110D263}"/>
              </a:ext>
            </a:extLst>
          </p:cNvPr>
          <p:cNvCxnSpPr/>
          <p:nvPr/>
        </p:nvCxnSpPr>
        <p:spPr>
          <a:xfrm flipH="1" flipV="1">
            <a:off x="7323174" y="2844752"/>
            <a:ext cx="502925" cy="42672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8" name="Straight Arrow Connector 47">
            <a:extLst>
              <a:ext uri="{FF2B5EF4-FFF2-40B4-BE49-F238E27FC236}">
                <a16:creationId xmlns:a16="http://schemas.microsoft.com/office/drawing/2014/main" id="{16CB7A1E-64FE-5C8C-60FA-4623AB59BEC0}"/>
              </a:ext>
            </a:extLst>
          </p:cNvPr>
          <p:cNvCxnSpPr/>
          <p:nvPr/>
        </p:nvCxnSpPr>
        <p:spPr>
          <a:xfrm flipH="1" flipV="1">
            <a:off x="7320750" y="2105874"/>
            <a:ext cx="502925" cy="42672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49" name="Ink 48">
                <a:extLst>
                  <a:ext uri="{FF2B5EF4-FFF2-40B4-BE49-F238E27FC236}">
                    <a16:creationId xmlns:a16="http://schemas.microsoft.com/office/drawing/2014/main" id="{28BE214F-3470-72F2-D12E-331E5B138F46}"/>
                  </a:ext>
                </a:extLst>
              </p14:cNvPr>
              <p14:cNvContentPartPr/>
              <p14:nvPr/>
            </p14:nvContentPartPr>
            <p14:xfrm rot="11301365">
              <a:off x="1840789" y="3274713"/>
              <a:ext cx="138960" cy="59040"/>
            </p14:xfrm>
          </p:contentPart>
        </mc:Choice>
        <mc:Fallback xmlns="">
          <p:pic>
            <p:nvPicPr>
              <p:cNvPr id="49" name="Ink 48">
                <a:extLst>
                  <a:ext uri="{FF2B5EF4-FFF2-40B4-BE49-F238E27FC236}">
                    <a16:creationId xmlns:a16="http://schemas.microsoft.com/office/drawing/2014/main" id="{28BE214F-3470-72F2-D12E-331E5B138F46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 rot="11301365">
                <a:off x="1834669" y="3268593"/>
                <a:ext cx="151200" cy="71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50" name="Ink 49">
                <a:extLst>
                  <a:ext uri="{FF2B5EF4-FFF2-40B4-BE49-F238E27FC236}">
                    <a16:creationId xmlns:a16="http://schemas.microsoft.com/office/drawing/2014/main" id="{F2EBE637-BF67-B587-369D-96FD3265E0A3}"/>
                  </a:ext>
                </a:extLst>
              </p14:cNvPr>
              <p14:cNvContentPartPr/>
              <p14:nvPr/>
            </p14:nvContentPartPr>
            <p14:xfrm rot="11301365">
              <a:off x="3829103" y="3291790"/>
              <a:ext cx="138960" cy="59040"/>
            </p14:xfrm>
          </p:contentPart>
        </mc:Choice>
        <mc:Fallback xmlns="">
          <p:pic>
            <p:nvPicPr>
              <p:cNvPr id="50" name="Ink 49">
                <a:extLst>
                  <a:ext uri="{FF2B5EF4-FFF2-40B4-BE49-F238E27FC236}">
                    <a16:creationId xmlns:a16="http://schemas.microsoft.com/office/drawing/2014/main" id="{F2EBE637-BF67-B587-369D-96FD3265E0A3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 rot="11301365">
                <a:off x="3822983" y="3285670"/>
                <a:ext cx="151200" cy="712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926623452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BFE2675-8855-CA41-84FA-C127D7DC031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5E6E4FB6-3585-22CF-137D-1DB29CB7676D}"/>
              </a:ext>
            </a:extLst>
          </p:cNvPr>
          <p:cNvSpPr txBox="1">
            <a:spLocks/>
          </p:cNvSpPr>
          <p:nvPr/>
        </p:nvSpPr>
        <p:spPr>
          <a:xfrm>
            <a:off x="0" y="8610"/>
            <a:ext cx="91440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 fontScale="97500" lnSpcReduction="10000"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Welfare Economics of Mortgage Lock-In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D6FD81AE-BD66-43F2-5CC2-E698D4804AF3}"/>
              </a:ext>
            </a:extLst>
          </p:cNvPr>
          <p:cNvCxnSpPr/>
          <p:nvPr/>
        </p:nvCxnSpPr>
        <p:spPr>
          <a:xfrm>
            <a:off x="6005945" y="872837"/>
            <a:ext cx="0" cy="3699163"/>
          </a:xfrm>
          <a:prstGeom prst="line">
            <a:avLst/>
          </a:prstGeom>
          <a:ln>
            <a:prstDash val="sys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72AA04DF-BE86-E96F-41E7-1B1F146615A6}"/>
              </a:ext>
            </a:extLst>
          </p:cNvPr>
          <p:cNvCxnSpPr>
            <a:cxnSpLocks/>
          </p:cNvCxnSpPr>
          <p:nvPr/>
        </p:nvCxnSpPr>
        <p:spPr>
          <a:xfrm flipH="1">
            <a:off x="6324600" y="4225637"/>
            <a:ext cx="2542310" cy="0"/>
          </a:xfrm>
          <a:prstGeom prst="line">
            <a:avLst/>
          </a:prstGeom>
          <a:ln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8698EE4D-D562-A4F8-34E6-E73747F1BB12}"/>
              </a:ext>
            </a:extLst>
          </p:cNvPr>
          <p:cNvSpPr txBox="1"/>
          <p:nvPr/>
        </p:nvSpPr>
        <p:spPr>
          <a:xfrm>
            <a:off x="6518563" y="4264223"/>
            <a:ext cx="202969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Benefits                  Costs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72C841A-F1C2-B5E8-5B4C-7D554B8FCABA}"/>
              </a:ext>
            </a:extLst>
          </p:cNvPr>
          <p:cNvSpPr txBox="1"/>
          <p:nvPr/>
        </p:nvSpPr>
        <p:spPr>
          <a:xfrm>
            <a:off x="1752592" y="684630"/>
            <a:ext cx="253538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Interest on a new mortgage: </a:t>
            </a:r>
            <a:r>
              <a:rPr lang="en-US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  <a:r>
              <a:rPr lang="en-US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%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A8A6E6DC-AAAB-4BDA-194D-399304B907AB}"/>
              </a:ext>
            </a:extLst>
          </p:cNvPr>
          <p:cNvSpPr txBox="1"/>
          <p:nvPr/>
        </p:nvSpPr>
        <p:spPr>
          <a:xfrm>
            <a:off x="1489367" y="1169079"/>
            <a:ext cx="2860964" cy="307777"/>
          </a:xfrm>
          <a:prstGeom prst="rect">
            <a:avLst/>
          </a:prstGeom>
          <a:solidFill>
            <a:schemeClr val="accent5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Lenders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92C90470-619A-E33B-9C82-4E4B53EAC173}"/>
              </a:ext>
            </a:extLst>
          </p:cNvPr>
          <p:cNvSpPr/>
          <p:nvPr/>
        </p:nvSpPr>
        <p:spPr>
          <a:xfrm>
            <a:off x="311727" y="3505200"/>
            <a:ext cx="1122218" cy="106680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Isosceles Triangle 12">
            <a:extLst>
              <a:ext uri="{FF2B5EF4-FFF2-40B4-BE49-F238E27FC236}">
                <a16:creationId xmlns:a16="http://schemas.microsoft.com/office/drawing/2014/main" id="{3CA4D751-75B1-CF67-759B-F010E7633CF2}"/>
              </a:ext>
            </a:extLst>
          </p:cNvPr>
          <p:cNvSpPr/>
          <p:nvPr/>
        </p:nvSpPr>
        <p:spPr>
          <a:xfrm>
            <a:off x="142009" y="2881746"/>
            <a:ext cx="1437402" cy="671946"/>
          </a:xfrm>
          <a:prstGeom prst="triangle">
            <a:avLst/>
          </a:prstGeom>
          <a:solidFill>
            <a:schemeClr val="accent2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ABF522C8-CF09-10B5-D974-050198763EA4}"/>
              </a:ext>
            </a:extLst>
          </p:cNvPr>
          <p:cNvSpPr txBox="1"/>
          <p:nvPr/>
        </p:nvSpPr>
        <p:spPr>
          <a:xfrm>
            <a:off x="706582" y="3806631"/>
            <a:ext cx="48490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25FE4243-67F1-F603-4F19-81A5402B9381}"/>
              </a:ext>
            </a:extLst>
          </p:cNvPr>
          <p:cNvSpPr/>
          <p:nvPr/>
        </p:nvSpPr>
        <p:spPr>
          <a:xfrm>
            <a:off x="4433463" y="3512128"/>
            <a:ext cx="1122218" cy="1066800"/>
          </a:xfrm>
          <a:prstGeom prst="rect">
            <a:avLst/>
          </a:prstGeom>
          <a:solidFill>
            <a:schemeClr val="bg2">
              <a:lumMod val="60000"/>
              <a:lumOff val="4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Isosceles Triangle 15">
            <a:extLst>
              <a:ext uri="{FF2B5EF4-FFF2-40B4-BE49-F238E27FC236}">
                <a16:creationId xmlns:a16="http://schemas.microsoft.com/office/drawing/2014/main" id="{82DD8DA0-54F4-B5CF-CE31-D1FC622892E2}"/>
              </a:ext>
            </a:extLst>
          </p:cNvPr>
          <p:cNvSpPr/>
          <p:nvPr/>
        </p:nvSpPr>
        <p:spPr>
          <a:xfrm>
            <a:off x="4263745" y="2888674"/>
            <a:ext cx="1437402" cy="671946"/>
          </a:xfrm>
          <a:prstGeom prst="triangle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1970FA1E-0346-72D7-B802-A7CBE2CA5946}"/>
              </a:ext>
            </a:extLst>
          </p:cNvPr>
          <p:cNvSpPr txBox="1"/>
          <p:nvPr/>
        </p:nvSpPr>
        <p:spPr>
          <a:xfrm>
            <a:off x="4828318" y="3813559"/>
            <a:ext cx="48490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995AF4D4-A6BC-8E40-6FC9-56F0DC514486}"/>
              </a:ext>
            </a:extLst>
          </p:cNvPr>
          <p:cNvSpPr txBox="1"/>
          <p:nvPr/>
        </p:nvSpPr>
        <p:spPr>
          <a:xfrm>
            <a:off x="1" y="4572001"/>
            <a:ext cx="421869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Mortgage interest:        4%                                        4%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B2FE6EB6-C9B7-7F53-35F1-67F6006F1942}"/>
              </a:ext>
            </a:extLst>
          </p:cNvPr>
          <p:cNvSpPr txBox="1"/>
          <p:nvPr/>
        </p:nvSpPr>
        <p:spPr>
          <a:xfrm>
            <a:off x="7826100" y="3271491"/>
            <a:ext cx="838195" cy="954107"/>
          </a:xfrm>
          <a:prstGeom prst="rect">
            <a:avLst/>
          </a:prstGeom>
          <a:solidFill>
            <a:srgbClr val="C00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Moving costs paid by A and B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61B74EA7-2935-55EC-954D-E08B85EA9EA8}"/>
              </a:ext>
            </a:extLst>
          </p:cNvPr>
          <p:cNvSpPr txBox="1"/>
          <p:nvPr/>
        </p:nvSpPr>
        <p:spPr>
          <a:xfrm>
            <a:off x="6456210" y="2844854"/>
            <a:ext cx="869389" cy="1384995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Better housing matches (PDV) for A and B</a:t>
            </a: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0EE2DBB4-87B7-23CE-4E17-3694F31A9267}"/>
              </a:ext>
            </a:extLst>
          </p:cNvPr>
          <p:cNvSpPr txBox="1"/>
          <p:nvPr/>
        </p:nvSpPr>
        <p:spPr>
          <a:xfrm>
            <a:off x="6922100" y="4631474"/>
            <a:ext cx="1566257" cy="307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(If trade occurs.)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3E282459-3FA2-8A42-B380-2EF167323E37}"/>
              </a:ext>
            </a:extLst>
          </p:cNvPr>
          <p:cNvSpPr txBox="1"/>
          <p:nvPr/>
        </p:nvSpPr>
        <p:spPr>
          <a:xfrm>
            <a:off x="7826099" y="2532808"/>
            <a:ext cx="838195" cy="738664"/>
          </a:xfrm>
          <a:prstGeom prst="rect">
            <a:avLst/>
          </a:prstGeom>
          <a:solidFill>
            <a:srgbClr val="8E3232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Bigger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pmts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by A and B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3396A4A1-9056-FDFC-BA8A-8950EF426A8F}"/>
              </a:ext>
            </a:extLst>
          </p:cNvPr>
          <p:cNvSpPr txBox="1"/>
          <p:nvPr/>
        </p:nvSpPr>
        <p:spPr>
          <a:xfrm>
            <a:off x="6453786" y="2106088"/>
            <a:ext cx="869389" cy="738664"/>
          </a:xfrm>
          <a:prstGeom prst="rect">
            <a:avLst/>
          </a:prstGeom>
          <a:solidFill>
            <a:srgbClr val="8E3232"/>
          </a:solidFill>
        </p:spPr>
        <p:txBody>
          <a:bodyPr wrap="square" rtlCol="0">
            <a:spAutoFit/>
          </a:bodyPr>
          <a:lstStyle/>
          <a:p>
            <a:pPr algn="ctr"/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To lenders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9465825-54CA-8177-9316-3A38BD550044}"/>
              </a:ext>
            </a:extLst>
          </p:cNvPr>
          <p:cNvSpPr txBox="1"/>
          <p:nvPr/>
        </p:nvSpPr>
        <p:spPr>
          <a:xfrm>
            <a:off x="6423660" y="872837"/>
            <a:ext cx="212459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Trade does not occur.</a:t>
            </a:r>
          </a:p>
          <a:p>
            <a:pPr algn="ctr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Inefficient!</a:t>
            </a:r>
          </a:p>
        </p:txBody>
      </p:sp>
      <p:cxnSp>
        <p:nvCxnSpPr>
          <p:cNvPr id="41" name="Straight Connector 40">
            <a:extLst>
              <a:ext uri="{FF2B5EF4-FFF2-40B4-BE49-F238E27FC236}">
                <a16:creationId xmlns:a16="http://schemas.microsoft.com/office/drawing/2014/main" id="{51385D8C-DF77-3789-57A4-A384ED46E3B7}"/>
              </a:ext>
            </a:extLst>
          </p:cNvPr>
          <p:cNvCxnSpPr>
            <a:cxnSpLocks/>
          </p:cNvCxnSpPr>
          <p:nvPr/>
        </p:nvCxnSpPr>
        <p:spPr>
          <a:xfrm flipH="1">
            <a:off x="6324600" y="2532808"/>
            <a:ext cx="2430780" cy="0"/>
          </a:xfrm>
          <a:prstGeom prst="line">
            <a:avLst/>
          </a:prstGeom>
          <a:ln w="19050">
            <a:prstDash val="sysDot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9" name="Straight Connector 48">
            <a:extLst>
              <a:ext uri="{FF2B5EF4-FFF2-40B4-BE49-F238E27FC236}">
                <a16:creationId xmlns:a16="http://schemas.microsoft.com/office/drawing/2014/main" id="{C6C52737-A209-3343-84E8-600A5E74CC76}"/>
              </a:ext>
            </a:extLst>
          </p:cNvPr>
          <p:cNvCxnSpPr/>
          <p:nvPr/>
        </p:nvCxnSpPr>
        <p:spPr>
          <a:xfrm flipH="1">
            <a:off x="1648691" y="3920837"/>
            <a:ext cx="242454" cy="637308"/>
          </a:xfrm>
          <a:prstGeom prst="line">
            <a:avLst/>
          </a:prstGeom>
          <a:ln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50" name="Straight Connector 49">
            <a:extLst>
              <a:ext uri="{FF2B5EF4-FFF2-40B4-BE49-F238E27FC236}">
                <a16:creationId xmlns:a16="http://schemas.microsoft.com/office/drawing/2014/main" id="{296AE5FF-3785-1A7B-CEC8-FDC1FCF6BC10}"/>
              </a:ext>
            </a:extLst>
          </p:cNvPr>
          <p:cNvCxnSpPr>
            <a:cxnSpLocks/>
          </p:cNvCxnSpPr>
          <p:nvPr/>
        </p:nvCxnSpPr>
        <p:spPr>
          <a:xfrm>
            <a:off x="1884209" y="3933202"/>
            <a:ext cx="176654" cy="624943"/>
          </a:xfrm>
          <a:prstGeom prst="line">
            <a:avLst/>
          </a:prstGeom>
          <a:ln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Rectangle 50">
            <a:extLst>
              <a:ext uri="{FF2B5EF4-FFF2-40B4-BE49-F238E27FC236}">
                <a16:creationId xmlns:a16="http://schemas.microsoft.com/office/drawing/2014/main" id="{6E32F95B-DCF3-D850-BA81-8AD1509BDDD0}"/>
              </a:ext>
            </a:extLst>
          </p:cNvPr>
          <p:cNvSpPr/>
          <p:nvPr/>
        </p:nvSpPr>
        <p:spPr>
          <a:xfrm>
            <a:off x="1794155" y="3393620"/>
            <a:ext cx="166264" cy="53340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Oval 51">
            <a:extLst>
              <a:ext uri="{FF2B5EF4-FFF2-40B4-BE49-F238E27FC236}">
                <a16:creationId xmlns:a16="http://schemas.microsoft.com/office/drawing/2014/main" id="{FF5E9285-CEE8-8D54-3B4E-80682B5BD63C}"/>
              </a:ext>
            </a:extLst>
          </p:cNvPr>
          <p:cNvSpPr/>
          <p:nvPr/>
        </p:nvSpPr>
        <p:spPr>
          <a:xfrm>
            <a:off x="1731821" y="3008317"/>
            <a:ext cx="290932" cy="384557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3" name="Straight Connector 52">
            <a:extLst>
              <a:ext uri="{FF2B5EF4-FFF2-40B4-BE49-F238E27FC236}">
                <a16:creationId xmlns:a16="http://schemas.microsoft.com/office/drawing/2014/main" id="{65A25487-6DD6-F248-E302-0CB9E00EE845}"/>
              </a:ext>
            </a:extLst>
          </p:cNvPr>
          <p:cNvCxnSpPr>
            <a:cxnSpLocks/>
          </p:cNvCxnSpPr>
          <p:nvPr/>
        </p:nvCxnSpPr>
        <p:spPr>
          <a:xfrm flipH="1">
            <a:off x="1690250" y="3512615"/>
            <a:ext cx="124685" cy="176253"/>
          </a:xfrm>
          <a:prstGeom prst="line">
            <a:avLst/>
          </a:prstGeom>
          <a:ln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54" name="Straight Connector 53">
            <a:extLst>
              <a:ext uri="{FF2B5EF4-FFF2-40B4-BE49-F238E27FC236}">
                <a16:creationId xmlns:a16="http://schemas.microsoft.com/office/drawing/2014/main" id="{85B32189-6FB5-DB25-F07B-115FD3EFCCB9}"/>
              </a:ext>
            </a:extLst>
          </p:cNvPr>
          <p:cNvCxnSpPr>
            <a:cxnSpLocks/>
          </p:cNvCxnSpPr>
          <p:nvPr/>
        </p:nvCxnSpPr>
        <p:spPr>
          <a:xfrm>
            <a:off x="1932699" y="3509245"/>
            <a:ext cx="90054" cy="214259"/>
          </a:xfrm>
          <a:prstGeom prst="line">
            <a:avLst/>
          </a:prstGeom>
          <a:ln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55" name="Ink 54">
                <a:extLst>
                  <a:ext uri="{FF2B5EF4-FFF2-40B4-BE49-F238E27FC236}">
                    <a16:creationId xmlns:a16="http://schemas.microsoft.com/office/drawing/2014/main" id="{C71BCCF7-A0FE-CCC6-085C-F4D2F6586BF9}"/>
                  </a:ext>
                </a:extLst>
              </p14:cNvPr>
              <p14:cNvContentPartPr/>
              <p14:nvPr/>
            </p14:nvContentPartPr>
            <p14:xfrm>
              <a:off x="1814869" y="3158662"/>
              <a:ext cx="360" cy="360"/>
            </p14:xfrm>
          </p:contentPart>
        </mc:Choice>
        <mc:Fallback xmlns="">
          <p:pic>
            <p:nvPicPr>
              <p:cNvPr id="55" name="Ink 54">
                <a:extLst>
                  <a:ext uri="{FF2B5EF4-FFF2-40B4-BE49-F238E27FC236}">
                    <a16:creationId xmlns:a16="http://schemas.microsoft.com/office/drawing/2014/main" id="{C71BCCF7-A0FE-CCC6-085C-F4D2F6586BF9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808749" y="3152542"/>
                <a:ext cx="12600" cy="12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56" name="Ink 55">
                <a:extLst>
                  <a:ext uri="{FF2B5EF4-FFF2-40B4-BE49-F238E27FC236}">
                    <a16:creationId xmlns:a16="http://schemas.microsoft.com/office/drawing/2014/main" id="{5665A2BA-3C19-3670-AC7D-9C92AD4305FB}"/>
                  </a:ext>
                </a:extLst>
              </p14:cNvPr>
              <p14:cNvContentPartPr/>
              <p14:nvPr/>
            </p14:nvContentPartPr>
            <p14:xfrm>
              <a:off x="1932589" y="3165862"/>
              <a:ext cx="1440" cy="360"/>
            </p14:xfrm>
          </p:contentPart>
        </mc:Choice>
        <mc:Fallback xmlns="">
          <p:pic>
            <p:nvPicPr>
              <p:cNvPr id="56" name="Ink 55">
                <a:extLst>
                  <a:ext uri="{FF2B5EF4-FFF2-40B4-BE49-F238E27FC236}">
                    <a16:creationId xmlns:a16="http://schemas.microsoft.com/office/drawing/2014/main" id="{5665A2BA-3C19-3670-AC7D-9C92AD4305FB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926469" y="3159742"/>
                <a:ext cx="13680" cy="12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57" name="Ink 56">
                <a:extLst>
                  <a:ext uri="{FF2B5EF4-FFF2-40B4-BE49-F238E27FC236}">
                    <a16:creationId xmlns:a16="http://schemas.microsoft.com/office/drawing/2014/main" id="{ED925ADC-5957-C85B-E535-57F93E54AF75}"/>
                  </a:ext>
                </a:extLst>
              </p14:cNvPr>
              <p14:cNvContentPartPr/>
              <p14:nvPr/>
            </p14:nvContentPartPr>
            <p14:xfrm>
              <a:off x="1814869" y="3269542"/>
              <a:ext cx="131040" cy="360"/>
            </p14:xfrm>
          </p:contentPart>
        </mc:Choice>
        <mc:Fallback xmlns="">
          <p:pic>
            <p:nvPicPr>
              <p:cNvPr id="57" name="Ink 56">
                <a:extLst>
                  <a:ext uri="{FF2B5EF4-FFF2-40B4-BE49-F238E27FC236}">
                    <a16:creationId xmlns:a16="http://schemas.microsoft.com/office/drawing/2014/main" id="{ED925ADC-5957-C85B-E535-57F93E54AF75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1808749" y="3263422"/>
                <a:ext cx="143280" cy="12600"/>
              </a:xfrm>
              <a:prstGeom prst="rect">
                <a:avLst/>
              </a:prstGeom>
            </p:spPr>
          </p:pic>
        </mc:Fallback>
      </mc:AlternateContent>
      <p:sp>
        <p:nvSpPr>
          <p:cNvPr id="58" name="TextBox 57">
            <a:extLst>
              <a:ext uri="{FF2B5EF4-FFF2-40B4-BE49-F238E27FC236}">
                <a16:creationId xmlns:a16="http://schemas.microsoft.com/office/drawing/2014/main" id="{1CAA8691-597D-6BC3-D2D0-14072C340AF1}"/>
              </a:ext>
            </a:extLst>
          </p:cNvPr>
          <p:cNvSpPr txBox="1"/>
          <p:nvPr/>
        </p:nvSpPr>
        <p:spPr>
          <a:xfrm>
            <a:off x="1700635" y="3497274"/>
            <a:ext cx="5091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</a:p>
        </p:txBody>
      </p:sp>
      <p:cxnSp>
        <p:nvCxnSpPr>
          <p:cNvPr id="59" name="Straight Connector 58">
            <a:extLst>
              <a:ext uri="{FF2B5EF4-FFF2-40B4-BE49-F238E27FC236}">
                <a16:creationId xmlns:a16="http://schemas.microsoft.com/office/drawing/2014/main" id="{A96C1FBC-0527-078A-5398-24C9314B144D}"/>
              </a:ext>
            </a:extLst>
          </p:cNvPr>
          <p:cNvCxnSpPr/>
          <p:nvPr/>
        </p:nvCxnSpPr>
        <p:spPr>
          <a:xfrm flipH="1">
            <a:off x="3650672" y="3927762"/>
            <a:ext cx="242454" cy="637308"/>
          </a:xfrm>
          <a:prstGeom prst="line">
            <a:avLst/>
          </a:prstGeom>
          <a:ln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60" name="Straight Connector 59">
            <a:extLst>
              <a:ext uri="{FF2B5EF4-FFF2-40B4-BE49-F238E27FC236}">
                <a16:creationId xmlns:a16="http://schemas.microsoft.com/office/drawing/2014/main" id="{B31C9469-871A-8A15-02D9-7547DAD68189}"/>
              </a:ext>
            </a:extLst>
          </p:cNvPr>
          <p:cNvCxnSpPr>
            <a:cxnSpLocks/>
          </p:cNvCxnSpPr>
          <p:nvPr/>
        </p:nvCxnSpPr>
        <p:spPr>
          <a:xfrm>
            <a:off x="3886190" y="3940127"/>
            <a:ext cx="176654" cy="624943"/>
          </a:xfrm>
          <a:prstGeom prst="line">
            <a:avLst/>
          </a:prstGeom>
          <a:ln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1" name="Rectangle 60">
            <a:extLst>
              <a:ext uri="{FF2B5EF4-FFF2-40B4-BE49-F238E27FC236}">
                <a16:creationId xmlns:a16="http://schemas.microsoft.com/office/drawing/2014/main" id="{83B5F51C-A2CF-B330-AB1D-DE771EAAEDFE}"/>
              </a:ext>
            </a:extLst>
          </p:cNvPr>
          <p:cNvSpPr/>
          <p:nvPr/>
        </p:nvSpPr>
        <p:spPr>
          <a:xfrm>
            <a:off x="3796136" y="3400545"/>
            <a:ext cx="166264" cy="533400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2" name="Oval 61">
            <a:extLst>
              <a:ext uri="{FF2B5EF4-FFF2-40B4-BE49-F238E27FC236}">
                <a16:creationId xmlns:a16="http://schemas.microsoft.com/office/drawing/2014/main" id="{E1ED2B9D-33E0-68B1-05CC-C5252C915582}"/>
              </a:ext>
            </a:extLst>
          </p:cNvPr>
          <p:cNvSpPr/>
          <p:nvPr/>
        </p:nvSpPr>
        <p:spPr>
          <a:xfrm>
            <a:off x="3733802" y="3015242"/>
            <a:ext cx="290932" cy="384557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3" name="Straight Connector 62">
            <a:extLst>
              <a:ext uri="{FF2B5EF4-FFF2-40B4-BE49-F238E27FC236}">
                <a16:creationId xmlns:a16="http://schemas.microsoft.com/office/drawing/2014/main" id="{1878AAFE-458B-8ADE-2268-796A601CC703}"/>
              </a:ext>
            </a:extLst>
          </p:cNvPr>
          <p:cNvCxnSpPr>
            <a:cxnSpLocks/>
          </p:cNvCxnSpPr>
          <p:nvPr/>
        </p:nvCxnSpPr>
        <p:spPr>
          <a:xfrm flipH="1">
            <a:off x="3692231" y="3519540"/>
            <a:ext cx="124685" cy="176253"/>
          </a:xfrm>
          <a:prstGeom prst="line">
            <a:avLst/>
          </a:prstGeom>
          <a:ln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64" name="Straight Connector 63">
            <a:extLst>
              <a:ext uri="{FF2B5EF4-FFF2-40B4-BE49-F238E27FC236}">
                <a16:creationId xmlns:a16="http://schemas.microsoft.com/office/drawing/2014/main" id="{E1356FDF-5992-C339-73E7-03B805A9DFF3}"/>
              </a:ext>
            </a:extLst>
          </p:cNvPr>
          <p:cNvCxnSpPr>
            <a:cxnSpLocks/>
          </p:cNvCxnSpPr>
          <p:nvPr/>
        </p:nvCxnSpPr>
        <p:spPr>
          <a:xfrm>
            <a:off x="3934680" y="3516170"/>
            <a:ext cx="90054" cy="214259"/>
          </a:xfrm>
          <a:prstGeom prst="line">
            <a:avLst/>
          </a:prstGeom>
          <a:ln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65" name="Ink 64">
                <a:extLst>
                  <a:ext uri="{FF2B5EF4-FFF2-40B4-BE49-F238E27FC236}">
                    <a16:creationId xmlns:a16="http://schemas.microsoft.com/office/drawing/2014/main" id="{4E253ABE-6061-8C51-3698-6964AC9B4652}"/>
                  </a:ext>
                </a:extLst>
              </p14:cNvPr>
              <p14:cNvContentPartPr/>
              <p14:nvPr/>
            </p14:nvContentPartPr>
            <p14:xfrm>
              <a:off x="3816850" y="3165587"/>
              <a:ext cx="360" cy="360"/>
            </p14:xfrm>
          </p:contentPart>
        </mc:Choice>
        <mc:Fallback xmlns="">
          <p:pic>
            <p:nvPicPr>
              <p:cNvPr id="65" name="Ink 64">
                <a:extLst>
                  <a:ext uri="{FF2B5EF4-FFF2-40B4-BE49-F238E27FC236}">
                    <a16:creationId xmlns:a16="http://schemas.microsoft.com/office/drawing/2014/main" id="{4E253ABE-6061-8C51-3698-6964AC9B4652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3810730" y="3159467"/>
                <a:ext cx="12600" cy="12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66" name="Ink 65">
                <a:extLst>
                  <a:ext uri="{FF2B5EF4-FFF2-40B4-BE49-F238E27FC236}">
                    <a16:creationId xmlns:a16="http://schemas.microsoft.com/office/drawing/2014/main" id="{E76D3887-89BF-B26E-10FE-5E48EEEB6E7A}"/>
                  </a:ext>
                </a:extLst>
              </p14:cNvPr>
              <p14:cNvContentPartPr/>
              <p14:nvPr/>
            </p14:nvContentPartPr>
            <p14:xfrm>
              <a:off x="3934570" y="3172787"/>
              <a:ext cx="1440" cy="360"/>
            </p14:xfrm>
          </p:contentPart>
        </mc:Choice>
        <mc:Fallback xmlns="">
          <p:pic>
            <p:nvPicPr>
              <p:cNvPr id="66" name="Ink 65">
                <a:extLst>
                  <a:ext uri="{FF2B5EF4-FFF2-40B4-BE49-F238E27FC236}">
                    <a16:creationId xmlns:a16="http://schemas.microsoft.com/office/drawing/2014/main" id="{E76D3887-89BF-B26E-10FE-5E48EEEB6E7A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3928450" y="3166667"/>
                <a:ext cx="13680" cy="12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67" name="Ink 66">
                <a:extLst>
                  <a:ext uri="{FF2B5EF4-FFF2-40B4-BE49-F238E27FC236}">
                    <a16:creationId xmlns:a16="http://schemas.microsoft.com/office/drawing/2014/main" id="{0AF53E6D-798A-AC71-66B7-9EFC3C6A203F}"/>
                  </a:ext>
                </a:extLst>
              </p14:cNvPr>
              <p14:cNvContentPartPr/>
              <p14:nvPr/>
            </p14:nvContentPartPr>
            <p14:xfrm>
              <a:off x="3816850" y="3276467"/>
              <a:ext cx="131040" cy="360"/>
            </p14:xfrm>
          </p:contentPart>
        </mc:Choice>
        <mc:Fallback xmlns="">
          <p:pic>
            <p:nvPicPr>
              <p:cNvPr id="67" name="Ink 66">
                <a:extLst>
                  <a:ext uri="{FF2B5EF4-FFF2-40B4-BE49-F238E27FC236}">
                    <a16:creationId xmlns:a16="http://schemas.microsoft.com/office/drawing/2014/main" id="{0AF53E6D-798A-AC71-66B7-9EFC3C6A203F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3810730" y="3270347"/>
                <a:ext cx="143280" cy="12600"/>
              </a:xfrm>
              <a:prstGeom prst="rect">
                <a:avLst/>
              </a:prstGeom>
            </p:spPr>
          </p:pic>
        </mc:Fallback>
      </mc:AlternateContent>
      <p:sp>
        <p:nvSpPr>
          <p:cNvPr id="68" name="TextBox 67">
            <a:extLst>
              <a:ext uri="{FF2B5EF4-FFF2-40B4-BE49-F238E27FC236}">
                <a16:creationId xmlns:a16="http://schemas.microsoft.com/office/drawing/2014/main" id="{85CCB7A1-360C-4748-CA37-B3FBBD4D938C}"/>
              </a:ext>
            </a:extLst>
          </p:cNvPr>
          <p:cNvSpPr txBox="1"/>
          <p:nvPr/>
        </p:nvSpPr>
        <p:spPr>
          <a:xfrm>
            <a:off x="3709543" y="3518054"/>
            <a:ext cx="5091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</a:p>
        </p:txBody>
      </p:sp>
    </p:spTree>
    <p:extLst>
      <p:ext uri="{BB962C8B-B14F-4D97-AF65-F5344CB8AC3E}">
        <p14:creationId xmlns:p14="http://schemas.microsoft.com/office/powerpoint/2010/main" val="308403377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A1805CF-BBB3-55C9-07B2-782597311C5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FC7384-C67A-E010-0E84-7A7F727284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8610"/>
            <a:ext cx="9144000" cy="572700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Pareto Criterion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ACA62BE2-E1E0-EDF6-D0DD-1C4BBD43C3B4}"/>
              </a:ext>
            </a:extLst>
          </p:cNvPr>
          <p:cNvSpPr txBox="1"/>
          <p:nvPr/>
        </p:nvSpPr>
        <p:spPr>
          <a:xfrm>
            <a:off x="0" y="858982"/>
            <a:ext cx="91440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If someone prefers policy A to policy B and no one prefers policy B to policy A, then implement policy A.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Any policy that meets the Pareto criterion is a no-brainer.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Problem: it’s an </a:t>
            </a:r>
            <a:r>
              <a:rPr lang="en-US" sz="18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incomplete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measure</a:t>
            </a:r>
          </a:p>
          <a:p>
            <a:pPr marL="285750" lvl="1" indent="-285750">
              <a:buFont typeface="Arial" panose="020B0604020202020204" pitchFamily="34" charset="0"/>
              <a:buChar char="•"/>
            </a:pPr>
            <a:endParaRPr lang="en-US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5" indent="-342900">
              <a:buFont typeface="+mj-lt"/>
              <a:buAutoNum type="arabicPeriod"/>
            </a:pPr>
            <a:endParaRPr lang="en-US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D8438B6-8D29-7F42-7B71-0636444D5254}"/>
              </a:ext>
            </a:extLst>
          </p:cNvPr>
          <p:cNvSpPr txBox="1"/>
          <p:nvPr/>
        </p:nvSpPr>
        <p:spPr>
          <a:xfrm>
            <a:off x="526478" y="2286001"/>
            <a:ext cx="8617529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Courier New" panose="02070309020205020404" pitchFamily="49" charset="0"/>
              <a:buChar char="o"/>
            </a:pP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If some prefer A and some prefer B, we’re stuck!</a:t>
            </a:r>
          </a:p>
          <a:p>
            <a:pPr marL="342900" indent="-342900">
              <a:buFont typeface="Courier New" panose="02070309020205020404" pitchFamily="49" charset="0"/>
              <a:buChar char="o"/>
            </a:pP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But as policymakers, you need to make decisions, one way or another</a:t>
            </a:r>
          </a:p>
          <a:p>
            <a:pPr marL="342900" indent="-342900">
              <a:buFont typeface="Courier New" panose="02070309020205020404" pitchFamily="49" charset="0"/>
              <a:buChar char="o"/>
            </a:pP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Need something </a:t>
            </a:r>
            <a:r>
              <a:rPr lang="en-US" sz="18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sharper</a:t>
            </a:r>
            <a:endParaRPr lang="en-US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1" indent="-342900">
              <a:buFont typeface="Courier New" panose="02070309020205020404" pitchFamily="49" charset="0"/>
              <a:buChar char="o"/>
            </a:pPr>
            <a:endParaRPr lang="en-US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5" indent="-342900">
              <a:buFont typeface="Courier New" panose="02070309020205020404" pitchFamily="49" charset="0"/>
              <a:buChar char="o"/>
            </a:pPr>
            <a:endParaRPr lang="en-US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55170163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489D50B-8155-CB12-CBB7-7D7D09B2FA7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107CF459-CBCB-B986-4EF7-5F55A4E6483A}"/>
              </a:ext>
            </a:extLst>
          </p:cNvPr>
          <p:cNvSpPr txBox="1">
            <a:spLocks/>
          </p:cNvSpPr>
          <p:nvPr/>
        </p:nvSpPr>
        <p:spPr>
          <a:xfrm>
            <a:off x="0" y="8610"/>
            <a:ext cx="91440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 fontScale="97500" lnSpcReduction="10000"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Welfare Economics of Mortgage Lock-In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84C9C45B-3713-8C2B-2EB5-3E6D7A787455}"/>
              </a:ext>
            </a:extLst>
          </p:cNvPr>
          <p:cNvCxnSpPr/>
          <p:nvPr/>
        </p:nvCxnSpPr>
        <p:spPr>
          <a:xfrm>
            <a:off x="6005945" y="872837"/>
            <a:ext cx="0" cy="3699163"/>
          </a:xfrm>
          <a:prstGeom prst="line">
            <a:avLst/>
          </a:prstGeom>
          <a:ln>
            <a:prstDash val="sys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E5C3B6EA-46D5-03A4-42E7-905D7772D172}"/>
              </a:ext>
            </a:extLst>
          </p:cNvPr>
          <p:cNvCxnSpPr>
            <a:cxnSpLocks/>
          </p:cNvCxnSpPr>
          <p:nvPr/>
        </p:nvCxnSpPr>
        <p:spPr>
          <a:xfrm flipH="1">
            <a:off x="6324600" y="4225637"/>
            <a:ext cx="2542310" cy="0"/>
          </a:xfrm>
          <a:prstGeom prst="line">
            <a:avLst/>
          </a:prstGeom>
          <a:ln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7E22F3A3-06E0-1596-DED2-46DC8C41E757}"/>
              </a:ext>
            </a:extLst>
          </p:cNvPr>
          <p:cNvSpPr txBox="1"/>
          <p:nvPr/>
        </p:nvSpPr>
        <p:spPr>
          <a:xfrm>
            <a:off x="6518563" y="4264223"/>
            <a:ext cx="202969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Benefits                  Costs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9DE627C-0AAA-E065-BDFF-67050CF3DB3B}"/>
              </a:ext>
            </a:extLst>
          </p:cNvPr>
          <p:cNvSpPr txBox="1"/>
          <p:nvPr/>
        </p:nvSpPr>
        <p:spPr>
          <a:xfrm>
            <a:off x="1752592" y="684630"/>
            <a:ext cx="253538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Interest on a new mortgage: </a:t>
            </a:r>
            <a:r>
              <a:rPr lang="en-US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  <a:r>
              <a:rPr lang="en-US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%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AFE0D73C-02DE-3FE1-1CBA-02BAE4DBDDAE}"/>
              </a:ext>
            </a:extLst>
          </p:cNvPr>
          <p:cNvSpPr txBox="1"/>
          <p:nvPr/>
        </p:nvSpPr>
        <p:spPr>
          <a:xfrm>
            <a:off x="1489367" y="1169079"/>
            <a:ext cx="2860964" cy="307777"/>
          </a:xfrm>
          <a:prstGeom prst="rect">
            <a:avLst/>
          </a:prstGeom>
          <a:solidFill>
            <a:schemeClr val="accent5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Lenders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CB70E718-AFD0-2D6C-41A7-4F2171641B62}"/>
              </a:ext>
            </a:extLst>
          </p:cNvPr>
          <p:cNvSpPr/>
          <p:nvPr/>
        </p:nvSpPr>
        <p:spPr>
          <a:xfrm>
            <a:off x="311727" y="3505200"/>
            <a:ext cx="1122218" cy="106680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Isosceles Triangle 12">
            <a:extLst>
              <a:ext uri="{FF2B5EF4-FFF2-40B4-BE49-F238E27FC236}">
                <a16:creationId xmlns:a16="http://schemas.microsoft.com/office/drawing/2014/main" id="{6F2B14B0-650A-1F96-89A3-42463B4E13CF}"/>
              </a:ext>
            </a:extLst>
          </p:cNvPr>
          <p:cNvSpPr/>
          <p:nvPr/>
        </p:nvSpPr>
        <p:spPr>
          <a:xfrm>
            <a:off x="142009" y="2881746"/>
            <a:ext cx="1437402" cy="671946"/>
          </a:xfrm>
          <a:prstGeom prst="triangle">
            <a:avLst/>
          </a:prstGeom>
          <a:solidFill>
            <a:schemeClr val="accent2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45935AB3-F276-56F8-E8B7-78368AD49C30}"/>
              </a:ext>
            </a:extLst>
          </p:cNvPr>
          <p:cNvSpPr txBox="1"/>
          <p:nvPr/>
        </p:nvSpPr>
        <p:spPr>
          <a:xfrm>
            <a:off x="706582" y="3806631"/>
            <a:ext cx="48490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59B26DB2-4B8D-699E-3A15-3AD4C2014CB6}"/>
              </a:ext>
            </a:extLst>
          </p:cNvPr>
          <p:cNvSpPr/>
          <p:nvPr/>
        </p:nvSpPr>
        <p:spPr>
          <a:xfrm>
            <a:off x="4433463" y="3512128"/>
            <a:ext cx="1122218" cy="1066800"/>
          </a:xfrm>
          <a:prstGeom prst="rect">
            <a:avLst/>
          </a:prstGeom>
          <a:solidFill>
            <a:schemeClr val="bg2">
              <a:lumMod val="60000"/>
              <a:lumOff val="4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Isosceles Triangle 15">
            <a:extLst>
              <a:ext uri="{FF2B5EF4-FFF2-40B4-BE49-F238E27FC236}">
                <a16:creationId xmlns:a16="http://schemas.microsoft.com/office/drawing/2014/main" id="{F327C050-2688-C87E-6C3C-D354602BCB66}"/>
              </a:ext>
            </a:extLst>
          </p:cNvPr>
          <p:cNvSpPr/>
          <p:nvPr/>
        </p:nvSpPr>
        <p:spPr>
          <a:xfrm>
            <a:off x="4263745" y="2888674"/>
            <a:ext cx="1437402" cy="671946"/>
          </a:xfrm>
          <a:prstGeom prst="triangle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D65BED04-754C-5C22-8760-7F5A80A0B183}"/>
              </a:ext>
            </a:extLst>
          </p:cNvPr>
          <p:cNvSpPr txBox="1"/>
          <p:nvPr/>
        </p:nvSpPr>
        <p:spPr>
          <a:xfrm>
            <a:off x="4828318" y="3813559"/>
            <a:ext cx="48490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C3B8EDCE-CCC2-2035-3DCE-A9CAC19BD7FB}"/>
              </a:ext>
            </a:extLst>
          </p:cNvPr>
          <p:cNvSpPr txBox="1"/>
          <p:nvPr/>
        </p:nvSpPr>
        <p:spPr>
          <a:xfrm>
            <a:off x="7826100" y="3271491"/>
            <a:ext cx="838195" cy="954107"/>
          </a:xfrm>
          <a:prstGeom prst="rect">
            <a:avLst/>
          </a:prstGeom>
          <a:solidFill>
            <a:srgbClr val="C00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Moving costs paid by A and B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C5A01486-9D0B-7450-60A8-86D46FDDA54E}"/>
              </a:ext>
            </a:extLst>
          </p:cNvPr>
          <p:cNvSpPr txBox="1"/>
          <p:nvPr/>
        </p:nvSpPr>
        <p:spPr>
          <a:xfrm>
            <a:off x="6456210" y="2844854"/>
            <a:ext cx="869389" cy="1384995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Better housing matches (PDV) for A and B</a:t>
            </a: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39BD8886-F6C2-FBE0-09D3-F93DEA41655F}"/>
              </a:ext>
            </a:extLst>
          </p:cNvPr>
          <p:cNvSpPr txBox="1"/>
          <p:nvPr/>
        </p:nvSpPr>
        <p:spPr>
          <a:xfrm>
            <a:off x="6922100" y="4631474"/>
            <a:ext cx="1566257" cy="307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(If trade occurs.)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3E85DF52-1710-A6E1-399F-848B93CC8B99}"/>
              </a:ext>
            </a:extLst>
          </p:cNvPr>
          <p:cNvSpPr txBox="1"/>
          <p:nvPr/>
        </p:nvSpPr>
        <p:spPr>
          <a:xfrm>
            <a:off x="7826099" y="2532808"/>
            <a:ext cx="838195" cy="738664"/>
          </a:xfrm>
          <a:prstGeom prst="rect">
            <a:avLst/>
          </a:prstGeom>
          <a:solidFill>
            <a:srgbClr val="8E3232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Bigger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pmts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by A and B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D91A5122-ACEF-BCA6-EBC5-9C3DB687A23E}"/>
              </a:ext>
            </a:extLst>
          </p:cNvPr>
          <p:cNvSpPr txBox="1"/>
          <p:nvPr/>
        </p:nvSpPr>
        <p:spPr>
          <a:xfrm>
            <a:off x="6456210" y="1366948"/>
            <a:ext cx="866965" cy="738664"/>
          </a:xfrm>
          <a:prstGeom prst="rect">
            <a:avLst/>
          </a:prstGeom>
          <a:solidFill>
            <a:srgbClr val="8E3232"/>
          </a:solidFill>
        </p:spPr>
        <p:txBody>
          <a:bodyPr wrap="square" rtlCol="0">
            <a:spAutoFit/>
          </a:bodyPr>
          <a:lstStyle/>
          <a:p>
            <a:pPr algn="ctr"/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To lenders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1843F5BD-DBA1-FA41-845D-2E35E79FB2B4}"/>
              </a:ext>
            </a:extLst>
          </p:cNvPr>
          <p:cNvSpPr txBox="1"/>
          <p:nvPr/>
        </p:nvSpPr>
        <p:spPr>
          <a:xfrm>
            <a:off x="6456210" y="2106088"/>
            <a:ext cx="874585" cy="738664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To A and B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E3BCEF3-FBDC-CE93-A0D6-082C2B0917C4}"/>
              </a:ext>
            </a:extLst>
          </p:cNvPr>
          <p:cNvSpPr txBox="1"/>
          <p:nvPr/>
        </p:nvSpPr>
        <p:spPr>
          <a:xfrm>
            <a:off x="7826100" y="1789933"/>
            <a:ext cx="838194" cy="738664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Credit from gov’t</a:t>
            </a:r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A5893678-82CB-5F26-9C60-29A505E30341}"/>
              </a:ext>
            </a:extLst>
          </p:cNvPr>
          <p:cNvCxnSpPr>
            <a:cxnSpLocks/>
          </p:cNvCxnSpPr>
          <p:nvPr/>
        </p:nvCxnSpPr>
        <p:spPr>
          <a:xfrm flipH="1">
            <a:off x="7330795" y="2532594"/>
            <a:ext cx="492880" cy="31215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BA991CD7-AECD-BEE5-2B72-2A8F22DC6435}"/>
              </a:ext>
            </a:extLst>
          </p:cNvPr>
          <p:cNvCxnSpPr>
            <a:cxnSpLocks/>
          </p:cNvCxnSpPr>
          <p:nvPr/>
        </p:nvCxnSpPr>
        <p:spPr>
          <a:xfrm flipH="1">
            <a:off x="7330795" y="1810913"/>
            <a:ext cx="492880" cy="31215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6B9592CF-7FA4-4205-5F11-80F16323B912}"/>
              </a:ext>
            </a:extLst>
          </p:cNvPr>
          <p:cNvCxnSpPr/>
          <p:nvPr/>
        </p:nvCxnSpPr>
        <p:spPr>
          <a:xfrm flipH="1">
            <a:off x="3671456" y="3958444"/>
            <a:ext cx="242454" cy="637308"/>
          </a:xfrm>
          <a:prstGeom prst="line">
            <a:avLst/>
          </a:prstGeom>
          <a:ln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CAB9A54F-FF3E-AE48-2F95-03711DCB2041}"/>
              </a:ext>
            </a:extLst>
          </p:cNvPr>
          <p:cNvCxnSpPr>
            <a:cxnSpLocks/>
          </p:cNvCxnSpPr>
          <p:nvPr/>
        </p:nvCxnSpPr>
        <p:spPr>
          <a:xfrm>
            <a:off x="3906974" y="3970809"/>
            <a:ext cx="176654" cy="624943"/>
          </a:xfrm>
          <a:prstGeom prst="line">
            <a:avLst/>
          </a:prstGeom>
          <a:ln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Rectangle 22">
            <a:extLst>
              <a:ext uri="{FF2B5EF4-FFF2-40B4-BE49-F238E27FC236}">
                <a16:creationId xmlns:a16="http://schemas.microsoft.com/office/drawing/2014/main" id="{9FE47659-C1C1-8910-4EF3-021EBA89648B}"/>
              </a:ext>
            </a:extLst>
          </p:cNvPr>
          <p:cNvSpPr/>
          <p:nvPr/>
        </p:nvSpPr>
        <p:spPr>
          <a:xfrm>
            <a:off x="3816920" y="3431227"/>
            <a:ext cx="166264" cy="53340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6C839D93-8237-BF98-6BAE-863DA21518F3}"/>
              </a:ext>
            </a:extLst>
          </p:cNvPr>
          <p:cNvSpPr/>
          <p:nvPr/>
        </p:nvSpPr>
        <p:spPr>
          <a:xfrm>
            <a:off x="3754586" y="3045924"/>
            <a:ext cx="290932" cy="384557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8D04D4A8-B610-021A-F289-3025F187FA53}"/>
              </a:ext>
            </a:extLst>
          </p:cNvPr>
          <p:cNvCxnSpPr>
            <a:cxnSpLocks/>
          </p:cNvCxnSpPr>
          <p:nvPr/>
        </p:nvCxnSpPr>
        <p:spPr>
          <a:xfrm flipH="1">
            <a:off x="3713015" y="3550222"/>
            <a:ext cx="124685" cy="176253"/>
          </a:xfrm>
          <a:prstGeom prst="line">
            <a:avLst/>
          </a:prstGeom>
          <a:ln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E7D05C17-2801-D209-9898-6610EF4044D8}"/>
              </a:ext>
            </a:extLst>
          </p:cNvPr>
          <p:cNvCxnSpPr>
            <a:cxnSpLocks/>
          </p:cNvCxnSpPr>
          <p:nvPr/>
        </p:nvCxnSpPr>
        <p:spPr>
          <a:xfrm>
            <a:off x="3955464" y="3546852"/>
            <a:ext cx="90054" cy="214259"/>
          </a:xfrm>
          <a:prstGeom prst="line">
            <a:avLst/>
          </a:prstGeom>
          <a:ln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27" name="Ink 26">
                <a:extLst>
                  <a:ext uri="{FF2B5EF4-FFF2-40B4-BE49-F238E27FC236}">
                    <a16:creationId xmlns:a16="http://schemas.microsoft.com/office/drawing/2014/main" id="{C61F5B5D-975B-A44E-D149-516F85D5B87D}"/>
                  </a:ext>
                </a:extLst>
              </p14:cNvPr>
              <p14:cNvContentPartPr/>
              <p14:nvPr/>
            </p14:nvContentPartPr>
            <p14:xfrm>
              <a:off x="3837634" y="3196269"/>
              <a:ext cx="360" cy="360"/>
            </p14:xfrm>
          </p:contentPart>
        </mc:Choice>
        <mc:Fallback xmlns="">
          <p:pic>
            <p:nvPicPr>
              <p:cNvPr id="27" name="Ink 26">
                <a:extLst>
                  <a:ext uri="{FF2B5EF4-FFF2-40B4-BE49-F238E27FC236}">
                    <a16:creationId xmlns:a16="http://schemas.microsoft.com/office/drawing/2014/main" id="{C61F5B5D-975B-A44E-D149-516F85D5B87D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3831514" y="3190149"/>
                <a:ext cx="12600" cy="12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29" name="Ink 28">
                <a:extLst>
                  <a:ext uri="{FF2B5EF4-FFF2-40B4-BE49-F238E27FC236}">
                    <a16:creationId xmlns:a16="http://schemas.microsoft.com/office/drawing/2014/main" id="{B74A26C1-BD24-F68C-3D6E-A5AED90F490D}"/>
                  </a:ext>
                </a:extLst>
              </p14:cNvPr>
              <p14:cNvContentPartPr/>
              <p14:nvPr/>
            </p14:nvContentPartPr>
            <p14:xfrm>
              <a:off x="3955354" y="3203469"/>
              <a:ext cx="1440" cy="360"/>
            </p14:xfrm>
          </p:contentPart>
        </mc:Choice>
        <mc:Fallback xmlns="">
          <p:pic>
            <p:nvPicPr>
              <p:cNvPr id="29" name="Ink 28">
                <a:extLst>
                  <a:ext uri="{FF2B5EF4-FFF2-40B4-BE49-F238E27FC236}">
                    <a16:creationId xmlns:a16="http://schemas.microsoft.com/office/drawing/2014/main" id="{B74A26C1-BD24-F68C-3D6E-A5AED90F490D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3949234" y="3197349"/>
                <a:ext cx="13680" cy="12600"/>
              </a:xfrm>
              <a:prstGeom prst="rect">
                <a:avLst/>
              </a:prstGeom>
            </p:spPr>
          </p:pic>
        </mc:Fallback>
      </mc:AlternateContent>
      <p:sp>
        <p:nvSpPr>
          <p:cNvPr id="30" name="TextBox 29">
            <a:extLst>
              <a:ext uri="{FF2B5EF4-FFF2-40B4-BE49-F238E27FC236}">
                <a16:creationId xmlns:a16="http://schemas.microsoft.com/office/drawing/2014/main" id="{99B4AF12-5747-3960-6E3F-7BD5829D3D13}"/>
              </a:ext>
            </a:extLst>
          </p:cNvPr>
          <p:cNvSpPr txBox="1"/>
          <p:nvPr/>
        </p:nvSpPr>
        <p:spPr>
          <a:xfrm>
            <a:off x="3728606" y="3517207"/>
            <a:ext cx="5091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</a:p>
        </p:txBody>
      </p: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F9F93207-61E9-77A1-F00B-FA4F2C16288C}"/>
              </a:ext>
            </a:extLst>
          </p:cNvPr>
          <p:cNvCxnSpPr/>
          <p:nvPr/>
        </p:nvCxnSpPr>
        <p:spPr>
          <a:xfrm flipH="1">
            <a:off x="1655615" y="3927762"/>
            <a:ext cx="242454" cy="637308"/>
          </a:xfrm>
          <a:prstGeom prst="line">
            <a:avLst/>
          </a:prstGeom>
          <a:ln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7E80F9DB-A6DC-E000-DFC2-9AA79673E34C}"/>
              </a:ext>
            </a:extLst>
          </p:cNvPr>
          <p:cNvCxnSpPr>
            <a:cxnSpLocks/>
          </p:cNvCxnSpPr>
          <p:nvPr/>
        </p:nvCxnSpPr>
        <p:spPr>
          <a:xfrm>
            <a:off x="1891133" y="3940127"/>
            <a:ext cx="176654" cy="624943"/>
          </a:xfrm>
          <a:prstGeom prst="line">
            <a:avLst/>
          </a:prstGeom>
          <a:ln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Rectangle 33">
            <a:extLst>
              <a:ext uri="{FF2B5EF4-FFF2-40B4-BE49-F238E27FC236}">
                <a16:creationId xmlns:a16="http://schemas.microsoft.com/office/drawing/2014/main" id="{1B1AEF3B-1F83-147D-6C0C-FBF14E8D7A25}"/>
              </a:ext>
            </a:extLst>
          </p:cNvPr>
          <p:cNvSpPr/>
          <p:nvPr/>
        </p:nvSpPr>
        <p:spPr>
          <a:xfrm>
            <a:off x="1808003" y="3400545"/>
            <a:ext cx="166264" cy="533400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Oval 34">
            <a:extLst>
              <a:ext uri="{FF2B5EF4-FFF2-40B4-BE49-F238E27FC236}">
                <a16:creationId xmlns:a16="http://schemas.microsoft.com/office/drawing/2014/main" id="{CBCAE856-26F0-3835-94FF-05E890510836}"/>
              </a:ext>
            </a:extLst>
          </p:cNvPr>
          <p:cNvSpPr/>
          <p:nvPr/>
        </p:nvSpPr>
        <p:spPr>
          <a:xfrm>
            <a:off x="1745669" y="3015242"/>
            <a:ext cx="290932" cy="384557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ED921D82-9E6C-C621-B7E2-58E2B4F172AB}"/>
              </a:ext>
            </a:extLst>
          </p:cNvPr>
          <p:cNvCxnSpPr>
            <a:cxnSpLocks/>
          </p:cNvCxnSpPr>
          <p:nvPr/>
        </p:nvCxnSpPr>
        <p:spPr>
          <a:xfrm flipH="1">
            <a:off x="1704098" y="3519540"/>
            <a:ext cx="124685" cy="176253"/>
          </a:xfrm>
          <a:prstGeom prst="line">
            <a:avLst/>
          </a:prstGeom>
          <a:ln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37" name="Straight Connector 36">
            <a:extLst>
              <a:ext uri="{FF2B5EF4-FFF2-40B4-BE49-F238E27FC236}">
                <a16:creationId xmlns:a16="http://schemas.microsoft.com/office/drawing/2014/main" id="{21121E59-08DB-173D-EFF9-06530B40382D}"/>
              </a:ext>
            </a:extLst>
          </p:cNvPr>
          <p:cNvCxnSpPr>
            <a:cxnSpLocks/>
          </p:cNvCxnSpPr>
          <p:nvPr/>
        </p:nvCxnSpPr>
        <p:spPr>
          <a:xfrm>
            <a:off x="1946547" y="3516170"/>
            <a:ext cx="90054" cy="214259"/>
          </a:xfrm>
          <a:prstGeom prst="line">
            <a:avLst/>
          </a:prstGeom>
          <a:ln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38" name="Ink 37">
                <a:extLst>
                  <a:ext uri="{FF2B5EF4-FFF2-40B4-BE49-F238E27FC236}">
                    <a16:creationId xmlns:a16="http://schemas.microsoft.com/office/drawing/2014/main" id="{B9EBC338-DEA8-832F-421C-0C3CC5DE225F}"/>
                  </a:ext>
                </a:extLst>
              </p14:cNvPr>
              <p14:cNvContentPartPr/>
              <p14:nvPr/>
            </p14:nvContentPartPr>
            <p14:xfrm>
              <a:off x="1828717" y="3165587"/>
              <a:ext cx="360" cy="360"/>
            </p14:xfrm>
          </p:contentPart>
        </mc:Choice>
        <mc:Fallback xmlns="">
          <p:pic>
            <p:nvPicPr>
              <p:cNvPr id="38" name="Ink 37">
                <a:extLst>
                  <a:ext uri="{FF2B5EF4-FFF2-40B4-BE49-F238E27FC236}">
                    <a16:creationId xmlns:a16="http://schemas.microsoft.com/office/drawing/2014/main" id="{B9EBC338-DEA8-832F-421C-0C3CC5DE225F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822597" y="3159467"/>
                <a:ext cx="12600" cy="12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39" name="Ink 38">
                <a:extLst>
                  <a:ext uri="{FF2B5EF4-FFF2-40B4-BE49-F238E27FC236}">
                    <a16:creationId xmlns:a16="http://schemas.microsoft.com/office/drawing/2014/main" id="{1C3A1488-5D72-BCCF-CFD6-1F72B01FE09B}"/>
                  </a:ext>
                </a:extLst>
              </p14:cNvPr>
              <p14:cNvContentPartPr/>
              <p14:nvPr/>
            </p14:nvContentPartPr>
            <p14:xfrm>
              <a:off x="1946437" y="3172787"/>
              <a:ext cx="1440" cy="360"/>
            </p14:xfrm>
          </p:contentPart>
        </mc:Choice>
        <mc:Fallback xmlns="">
          <p:pic>
            <p:nvPicPr>
              <p:cNvPr id="39" name="Ink 38">
                <a:extLst>
                  <a:ext uri="{FF2B5EF4-FFF2-40B4-BE49-F238E27FC236}">
                    <a16:creationId xmlns:a16="http://schemas.microsoft.com/office/drawing/2014/main" id="{1C3A1488-5D72-BCCF-CFD6-1F72B01FE09B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940317" y="3166667"/>
                <a:ext cx="13680" cy="12600"/>
              </a:xfrm>
              <a:prstGeom prst="rect">
                <a:avLst/>
              </a:prstGeom>
            </p:spPr>
          </p:pic>
        </mc:Fallback>
      </mc:AlternateContent>
      <p:sp>
        <p:nvSpPr>
          <p:cNvPr id="40" name="TextBox 39">
            <a:extLst>
              <a:ext uri="{FF2B5EF4-FFF2-40B4-BE49-F238E27FC236}">
                <a16:creationId xmlns:a16="http://schemas.microsoft.com/office/drawing/2014/main" id="{33F1BE64-11FC-FE3F-1D93-F0515BC1D78F}"/>
              </a:ext>
            </a:extLst>
          </p:cNvPr>
          <p:cNvSpPr txBox="1"/>
          <p:nvPr/>
        </p:nvSpPr>
        <p:spPr>
          <a:xfrm>
            <a:off x="1721410" y="3518054"/>
            <a:ext cx="5091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</a:p>
        </p:txBody>
      </p:sp>
      <p:sp>
        <p:nvSpPr>
          <p:cNvPr id="42" name="Arrow: Left-Right 41">
            <a:extLst>
              <a:ext uri="{FF2B5EF4-FFF2-40B4-BE49-F238E27FC236}">
                <a16:creationId xmlns:a16="http://schemas.microsoft.com/office/drawing/2014/main" id="{3506B557-1875-FA51-7095-044737FF0A60}"/>
              </a:ext>
            </a:extLst>
          </p:cNvPr>
          <p:cNvSpPr/>
          <p:nvPr/>
        </p:nvSpPr>
        <p:spPr>
          <a:xfrm>
            <a:off x="2237499" y="3644778"/>
            <a:ext cx="1323117" cy="323705"/>
          </a:xfrm>
          <a:prstGeom prst="leftRightArrow">
            <a:avLst/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Arrow: Right 45">
            <a:extLst>
              <a:ext uri="{FF2B5EF4-FFF2-40B4-BE49-F238E27FC236}">
                <a16:creationId xmlns:a16="http://schemas.microsoft.com/office/drawing/2014/main" id="{AB5CEBF5-E5A5-641A-19C7-8EA2FAB05292}"/>
              </a:ext>
            </a:extLst>
          </p:cNvPr>
          <p:cNvSpPr/>
          <p:nvPr/>
        </p:nvSpPr>
        <p:spPr>
          <a:xfrm rot="16945045">
            <a:off x="1425185" y="2196536"/>
            <a:ext cx="1418556" cy="200153"/>
          </a:xfrm>
          <a:prstGeom prst="rightArrow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Arrow: Right 46">
            <a:extLst>
              <a:ext uri="{FF2B5EF4-FFF2-40B4-BE49-F238E27FC236}">
                <a16:creationId xmlns:a16="http://schemas.microsoft.com/office/drawing/2014/main" id="{9B61FC3B-3BDB-D083-B8E5-A00CC0D44818}"/>
              </a:ext>
            </a:extLst>
          </p:cNvPr>
          <p:cNvSpPr/>
          <p:nvPr/>
        </p:nvSpPr>
        <p:spPr>
          <a:xfrm rot="15382045">
            <a:off x="2892024" y="2226781"/>
            <a:ext cx="1418556" cy="200153"/>
          </a:xfrm>
          <a:prstGeom prst="rightArrow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1A4AC75D-A6DB-1E9B-174C-55263C979B1A}"/>
              </a:ext>
            </a:extLst>
          </p:cNvPr>
          <p:cNvSpPr txBox="1"/>
          <p:nvPr/>
        </p:nvSpPr>
        <p:spPr>
          <a:xfrm>
            <a:off x="2248967" y="1625784"/>
            <a:ext cx="1197366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Higher mortgage payments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69" name="Ink 68">
                <a:extLst>
                  <a:ext uri="{FF2B5EF4-FFF2-40B4-BE49-F238E27FC236}">
                    <a16:creationId xmlns:a16="http://schemas.microsoft.com/office/drawing/2014/main" id="{7601060D-2EDF-DCA4-6F91-D78BFA2949F6}"/>
                  </a:ext>
                </a:extLst>
              </p14:cNvPr>
              <p14:cNvContentPartPr/>
              <p14:nvPr/>
            </p14:nvContentPartPr>
            <p14:xfrm>
              <a:off x="1840789" y="3274713"/>
              <a:ext cx="138960" cy="59040"/>
            </p14:xfrm>
          </p:contentPart>
        </mc:Choice>
        <mc:Fallback xmlns="">
          <p:pic>
            <p:nvPicPr>
              <p:cNvPr id="69" name="Ink 68">
                <a:extLst>
                  <a:ext uri="{FF2B5EF4-FFF2-40B4-BE49-F238E27FC236}">
                    <a16:creationId xmlns:a16="http://schemas.microsoft.com/office/drawing/2014/main" id="{7601060D-2EDF-DCA4-6F91-D78BFA2949F6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1834669" y="3268593"/>
                <a:ext cx="151200" cy="71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70" name="Ink 69">
                <a:extLst>
                  <a:ext uri="{FF2B5EF4-FFF2-40B4-BE49-F238E27FC236}">
                    <a16:creationId xmlns:a16="http://schemas.microsoft.com/office/drawing/2014/main" id="{6407C783-A2A7-B0CE-B9BA-15902561E18D}"/>
                  </a:ext>
                </a:extLst>
              </p14:cNvPr>
              <p14:cNvContentPartPr/>
              <p14:nvPr/>
            </p14:nvContentPartPr>
            <p14:xfrm>
              <a:off x="3829103" y="3291790"/>
              <a:ext cx="138960" cy="59040"/>
            </p14:xfrm>
          </p:contentPart>
        </mc:Choice>
        <mc:Fallback xmlns="">
          <p:pic>
            <p:nvPicPr>
              <p:cNvPr id="70" name="Ink 69">
                <a:extLst>
                  <a:ext uri="{FF2B5EF4-FFF2-40B4-BE49-F238E27FC236}">
                    <a16:creationId xmlns:a16="http://schemas.microsoft.com/office/drawing/2014/main" id="{6407C783-A2A7-B0CE-B9BA-15902561E18D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3822983" y="3285670"/>
                <a:ext cx="151200" cy="71280"/>
              </a:xfrm>
              <a:prstGeom prst="rect">
                <a:avLst/>
              </a:prstGeom>
            </p:spPr>
          </p:pic>
        </mc:Fallback>
      </mc:AlternateContent>
      <p:sp>
        <p:nvSpPr>
          <p:cNvPr id="71" name="TextBox 70">
            <a:extLst>
              <a:ext uri="{FF2B5EF4-FFF2-40B4-BE49-F238E27FC236}">
                <a16:creationId xmlns:a16="http://schemas.microsoft.com/office/drawing/2014/main" id="{1ABEDF6B-1A5E-0720-E23F-ED705A4B759D}"/>
              </a:ext>
            </a:extLst>
          </p:cNvPr>
          <p:cNvSpPr txBox="1"/>
          <p:nvPr/>
        </p:nvSpPr>
        <p:spPr>
          <a:xfrm>
            <a:off x="1" y="4572001"/>
            <a:ext cx="421869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Mortgage interest:        </a:t>
            </a:r>
            <a:r>
              <a:rPr lang="en-US" strike="sngStrike" dirty="0">
                <a:latin typeface="Times New Roman" panose="02020603050405020304" pitchFamily="18" charset="0"/>
                <a:cs typeface="Times New Roman" panose="02020603050405020304" pitchFamily="18" charset="0"/>
              </a:rPr>
              <a:t>4%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</a:t>
            </a:r>
            <a:r>
              <a:rPr lang="en-US" strike="sngStrike" dirty="0">
                <a:latin typeface="Times New Roman" panose="02020603050405020304" pitchFamily="18" charset="0"/>
                <a:cs typeface="Times New Roman" panose="02020603050405020304" pitchFamily="18" charset="0"/>
              </a:rPr>
              <a:t>4%</a:t>
            </a:r>
          </a:p>
        </p:txBody>
      </p:sp>
      <p:sp>
        <p:nvSpPr>
          <p:cNvPr id="72" name="TextBox 71">
            <a:extLst>
              <a:ext uri="{FF2B5EF4-FFF2-40B4-BE49-F238E27FC236}">
                <a16:creationId xmlns:a16="http://schemas.microsoft.com/office/drawing/2014/main" id="{FFF4B4A7-9E5F-DCA9-C846-DE3BB7DD422C}"/>
              </a:ext>
            </a:extLst>
          </p:cNvPr>
          <p:cNvSpPr txBox="1"/>
          <p:nvPr/>
        </p:nvSpPr>
        <p:spPr>
          <a:xfrm>
            <a:off x="1" y="4785361"/>
            <a:ext cx="421869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	                 </a:t>
            </a:r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%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</a:t>
            </a:r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%</a:t>
            </a:r>
          </a:p>
        </p:txBody>
      </p:sp>
      <p:sp>
        <p:nvSpPr>
          <p:cNvPr id="73" name="Arrow: Right 72">
            <a:extLst>
              <a:ext uri="{FF2B5EF4-FFF2-40B4-BE49-F238E27FC236}">
                <a16:creationId xmlns:a16="http://schemas.microsoft.com/office/drawing/2014/main" id="{08324BC2-6786-3712-9D4C-96FBB62C5975}"/>
              </a:ext>
            </a:extLst>
          </p:cNvPr>
          <p:cNvSpPr/>
          <p:nvPr/>
        </p:nvSpPr>
        <p:spPr>
          <a:xfrm rot="13838243">
            <a:off x="1838099" y="4460108"/>
            <a:ext cx="994396" cy="200153"/>
          </a:xfrm>
          <a:prstGeom prst="rightArrow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4" name="Arrow: Right 73">
            <a:extLst>
              <a:ext uri="{FF2B5EF4-FFF2-40B4-BE49-F238E27FC236}">
                <a16:creationId xmlns:a16="http://schemas.microsoft.com/office/drawing/2014/main" id="{58986E85-F4A2-4661-5C18-640C4302ABDE}"/>
              </a:ext>
            </a:extLst>
          </p:cNvPr>
          <p:cNvSpPr/>
          <p:nvPr/>
        </p:nvSpPr>
        <p:spPr>
          <a:xfrm rot="18931419">
            <a:off x="2744919" y="4497513"/>
            <a:ext cx="1009713" cy="200153"/>
          </a:xfrm>
          <a:prstGeom prst="rightArrow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5" name="TextBox 74">
            <a:extLst>
              <a:ext uri="{FF2B5EF4-FFF2-40B4-BE49-F238E27FC236}">
                <a16:creationId xmlns:a16="http://schemas.microsoft.com/office/drawing/2014/main" id="{0459A5CA-5776-FE90-5B68-82C3CE154C46}"/>
              </a:ext>
            </a:extLst>
          </p:cNvPr>
          <p:cNvSpPr txBox="1"/>
          <p:nvPr/>
        </p:nvSpPr>
        <p:spPr>
          <a:xfrm>
            <a:off x="2180778" y="4872465"/>
            <a:ext cx="119736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Tax credit</a:t>
            </a:r>
          </a:p>
        </p:txBody>
      </p:sp>
    </p:spTree>
    <p:extLst>
      <p:ext uri="{BB962C8B-B14F-4D97-AF65-F5344CB8AC3E}">
        <p14:creationId xmlns:p14="http://schemas.microsoft.com/office/powerpoint/2010/main" val="1170167172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CA0D9F8-18A2-D63B-26EF-435C80DF846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109D9A70-02D7-7A13-04AE-D78150A9573C}"/>
              </a:ext>
            </a:extLst>
          </p:cNvPr>
          <p:cNvSpPr txBox="1">
            <a:spLocks/>
          </p:cNvSpPr>
          <p:nvPr/>
        </p:nvSpPr>
        <p:spPr>
          <a:xfrm>
            <a:off x="0" y="8610"/>
            <a:ext cx="91440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 fontScale="97500" lnSpcReduction="10000"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Welfare Economics of Mortgage Lock-In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29899105-295F-B6B6-32AA-C4E18DCB7C34}"/>
              </a:ext>
            </a:extLst>
          </p:cNvPr>
          <p:cNvCxnSpPr/>
          <p:nvPr/>
        </p:nvCxnSpPr>
        <p:spPr>
          <a:xfrm>
            <a:off x="6005945" y="872837"/>
            <a:ext cx="0" cy="3699163"/>
          </a:xfrm>
          <a:prstGeom prst="line">
            <a:avLst/>
          </a:prstGeom>
          <a:ln>
            <a:prstDash val="sys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B8E77047-4995-B8D3-F371-4005D3AC5981}"/>
              </a:ext>
            </a:extLst>
          </p:cNvPr>
          <p:cNvCxnSpPr>
            <a:cxnSpLocks/>
          </p:cNvCxnSpPr>
          <p:nvPr/>
        </p:nvCxnSpPr>
        <p:spPr>
          <a:xfrm flipH="1">
            <a:off x="6324600" y="4225637"/>
            <a:ext cx="2542310" cy="0"/>
          </a:xfrm>
          <a:prstGeom prst="line">
            <a:avLst/>
          </a:prstGeom>
          <a:ln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D8FD1CEB-7B83-E075-D000-8F25F74A302F}"/>
              </a:ext>
            </a:extLst>
          </p:cNvPr>
          <p:cNvSpPr txBox="1"/>
          <p:nvPr/>
        </p:nvSpPr>
        <p:spPr>
          <a:xfrm>
            <a:off x="6518563" y="4264223"/>
            <a:ext cx="202969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Benefits                  Costs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DA65816-A308-7B52-074D-10E42BD2B314}"/>
              </a:ext>
            </a:extLst>
          </p:cNvPr>
          <p:cNvSpPr txBox="1"/>
          <p:nvPr/>
        </p:nvSpPr>
        <p:spPr>
          <a:xfrm>
            <a:off x="1752592" y="684630"/>
            <a:ext cx="253538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Interest on a new mortgage: </a:t>
            </a:r>
            <a:r>
              <a:rPr lang="en-US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  <a:r>
              <a:rPr lang="en-US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%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16A5A9C8-716C-F47A-FF8C-3364D81F68ED}"/>
              </a:ext>
            </a:extLst>
          </p:cNvPr>
          <p:cNvSpPr txBox="1"/>
          <p:nvPr/>
        </p:nvSpPr>
        <p:spPr>
          <a:xfrm>
            <a:off x="1489367" y="1169079"/>
            <a:ext cx="2860964" cy="307777"/>
          </a:xfrm>
          <a:prstGeom prst="rect">
            <a:avLst/>
          </a:prstGeom>
          <a:solidFill>
            <a:schemeClr val="accent5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Lenders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5E60A85A-8D2C-D971-5C78-FA508121B75C}"/>
              </a:ext>
            </a:extLst>
          </p:cNvPr>
          <p:cNvSpPr/>
          <p:nvPr/>
        </p:nvSpPr>
        <p:spPr>
          <a:xfrm>
            <a:off x="311727" y="3505200"/>
            <a:ext cx="1122218" cy="106680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Isosceles Triangle 12">
            <a:extLst>
              <a:ext uri="{FF2B5EF4-FFF2-40B4-BE49-F238E27FC236}">
                <a16:creationId xmlns:a16="http://schemas.microsoft.com/office/drawing/2014/main" id="{F77EE920-9D2E-2445-F83E-F4DD0AF9BACF}"/>
              </a:ext>
            </a:extLst>
          </p:cNvPr>
          <p:cNvSpPr/>
          <p:nvPr/>
        </p:nvSpPr>
        <p:spPr>
          <a:xfrm>
            <a:off x="142009" y="2881746"/>
            <a:ext cx="1437402" cy="671946"/>
          </a:xfrm>
          <a:prstGeom prst="triangle">
            <a:avLst/>
          </a:prstGeom>
          <a:solidFill>
            <a:schemeClr val="accent2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9F96BECF-3B22-D351-2A94-B10C5A919519}"/>
              </a:ext>
            </a:extLst>
          </p:cNvPr>
          <p:cNvSpPr txBox="1"/>
          <p:nvPr/>
        </p:nvSpPr>
        <p:spPr>
          <a:xfrm>
            <a:off x="706582" y="3806631"/>
            <a:ext cx="48490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4057D541-8B95-997E-1442-35D86652F3EF}"/>
              </a:ext>
            </a:extLst>
          </p:cNvPr>
          <p:cNvSpPr/>
          <p:nvPr/>
        </p:nvSpPr>
        <p:spPr>
          <a:xfrm>
            <a:off x="4433463" y="3512128"/>
            <a:ext cx="1122218" cy="1066800"/>
          </a:xfrm>
          <a:prstGeom prst="rect">
            <a:avLst/>
          </a:prstGeom>
          <a:solidFill>
            <a:schemeClr val="bg2">
              <a:lumMod val="60000"/>
              <a:lumOff val="4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Isosceles Triangle 15">
            <a:extLst>
              <a:ext uri="{FF2B5EF4-FFF2-40B4-BE49-F238E27FC236}">
                <a16:creationId xmlns:a16="http://schemas.microsoft.com/office/drawing/2014/main" id="{B10EA70E-4A99-4DFC-C1AC-7E29B2936E59}"/>
              </a:ext>
            </a:extLst>
          </p:cNvPr>
          <p:cNvSpPr/>
          <p:nvPr/>
        </p:nvSpPr>
        <p:spPr>
          <a:xfrm>
            <a:off x="4263745" y="2888674"/>
            <a:ext cx="1437402" cy="671946"/>
          </a:xfrm>
          <a:prstGeom prst="triangle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4C2BC663-D3BE-586B-7EA3-1B3A790D4A57}"/>
              </a:ext>
            </a:extLst>
          </p:cNvPr>
          <p:cNvSpPr txBox="1"/>
          <p:nvPr/>
        </p:nvSpPr>
        <p:spPr>
          <a:xfrm>
            <a:off x="4828318" y="3813559"/>
            <a:ext cx="48490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EDB84427-D347-6B59-12CD-8255D1BF0EA6}"/>
              </a:ext>
            </a:extLst>
          </p:cNvPr>
          <p:cNvSpPr txBox="1"/>
          <p:nvPr/>
        </p:nvSpPr>
        <p:spPr>
          <a:xfrm>
            <a:off x="7826100" y="3271491"/>
            <a:ext cx="838195" cy="954107"/>
          </a:xfrm>
          <a:prstGeom prst="rect">
            <a:avLst/>
          </a:prstGeom>
          <a:solidFill>
            <a:srgbClr val="C00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Moving costs paid by A and B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AC480812-AA96-669D-24B5-1BCDF7735FE1}"/>
              </a:ext>
            </a:extLst>
          </p:cNvPr>
          <p:cNvSpPr txBox="1"/>
          <p:nvPr/>
        </p:nvSpPr>
        <p:spPr>
          <a:xfrm>
            <a:off x="6456210" y="2844854"/>
            <a:ext cx="869389" cy="1384995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Better housing matches (PDV) for A and B</a:t>
            </a: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3B353D60-ED6B-F6F5-2E97-9CD5B6DDFB8D}"/>
              </a:ext>
            </a:extLst>
          </p:cNvPr>
          <p:cNvSpPr txBox="1"/>
          <p:nvPr/>
        </p:nvSpPr>
        <p:spPr>
          <a:xfrm>
            <a:off x="6922100" y="4631474"/>
            <a:ext cx="1566257" cy="307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(If trade occurs.)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38F2821F-55E7-B2D0-4ACA-5933E7271C9A}"/>
              </a:ext>
            </a:extLst>
          </p:cNvPr>
          <p:cNvSpPr txBox="1"/>
          <p:nvPr/>
        </p:nvSpPr>
        <p:spPr>
          <a:xfrm>
            <a:off x="7826099" y="2532808"/>
            <a:ext cx="838195" cy="738664"/>
          </a:xfrm>
          <a:prstGeom prst="rect">
            <a:avLst/>
          </a:prstGeom>
          <a:solidFill>
            <a:srgbClr val="8E3232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Bigger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pmts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by A and B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B3CBF942-938F-6E39-48DB-60CF1C4DE85B}"/>
              </a:ext>
            </a:extLst>
          </p:cNvPr>
          <p:cNvSpPr txBox="1"/>
          <p:nvPr/>
        </p:nvSpPr>
        <p:spPr>
          <a:xfrm>
            <a:off x="6456210" y="1366948"/>
            <a:ext cx="866965" cy="738664"/>
          </a:xfrm>
          <a:prstGeom prst="rect">
            <a:avLst/>
          </a:prstGeom>
          <a:solidFill>
            <a:srgbClr val="8E3232"/>
          </a:solidFill>
        </p:spPr>
        <p:txBody>
          <a:bodyPr wrap="square" rtlCol="0">
            <a:spAutoFit/>
          </a:bodyPr>
          <a:lstStyle/>
          <a:p>
            <a:pPr algn="ctr"/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To lenders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34115A66-E270-9525-0136-136D1F91DD58}"/>
              </a:ext>
            </a:extLst>
          </p:cNvPr>
          <p:cNvSpPr txBox="1"/>
          <p:nvPr/>
        </p:nvSpPr>
        <p:spPr>
          <a:xfrm>
            <a:off x="6456210" y="2106088"/>
            <a:ext cx="874585" cy="738664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To A and B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DB16206-47C9-CCB3-2318-F7A14A470259}"/>
              </a:ext>
            </a:extLst>
          </p:cNvPr>
          <p:cNvSpPr txBox="1"/>
          <p:nvPr/>
        </p:nvSpPr>
        <p:spPr>
          <a:xfrm>
            <a:off x="7826100" y="1789933"/>
            <a:ext cx="838194" cy="738664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Credit from gov’t</a:t>
            </a:r>
          </a:p>
        </p:txBody>
      </p: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5D3D36F4-B700-E4F2-E962-C41EEB2C5204}"/>
              </a:ext>
            </a:extLst>
          </p:cNvPr>
          <p:cNvCxnSpPr/>
          <p:nvPr/>
        </p:nvCxnSpPr>
        <p:spPr>
          <a:xfrm flipH="1">
            <a:off x="3671456" y="3958444"/>
            <a:ext cx="242454" cy="637308"/>
          </a:xfrm>
          <a:prstGeom prst="line">
            <a:avLst/>
          </a:prstGeom>
          <a:ln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FAE4FA4D-2507-2BF7-10DC-13C617110E8B}"/>
              </a:ext>
            </a:extLst>
          </p:cNvPr>
          <p:cNvCxnSpPr>
            <a:cxnSpLocks/>
          </p:cNvCxnSpPr>
          <p:nvPr/>
        </p:nvCxnSpPr>
        <p:spPr>
          <a:xfrm>
            <a:off x="3906974" y="3970809"/>
            <a:ext cx="176654" cy="624943"/>
          </a:xfrm>
          <a:prstGeom prst="line">
            <a:avLst/>
          </a:prstGeom>
          <a:ln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Rectangle 22">
            <a:extLst>
              <a:ext uri="{FF2B5EF4-FFF2-40B4-BE49-F238E27FC236}">
                <a16:creationId xmlns:a16="http://schemas.microsoft.com/office/drawing/2014/main" id="{8F025DC0-AF4C-8055-2F23-7FCD1643B9D5}"/>
              </a:ext>
            </a:extLst>
          </p:cNvPr>
          <p:cNvSpPr/>
          <p:nvPr/>
        </p:nvSpPr>
        <p:spPr>
          <a:xfrm>
            <a:off x="3816920" y="3431227"/>
            <a:ext cx="166264" cy="53340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DB41FFDA-62E8-3F97-5273-59BF0D30EC8A}"/>
              </a:ext>
            </a:extLst>
          </p:cNvPr>
          <p:cNvSpPr/>
          <p:nvPr/>
        </p:nvSpPr>
        <p:spPr>
          <a:xfrm>
            <a:off x="3754586" y="3045924"/>
            <a:ext cx="290932" cy="384557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14DDD1F3-3473-DB73-0FDE-C7E18C027177}"/>
              </a:ext>
            </a:extLst>
          </p:cNvPr>
          <p:cNvCxnSpPr>
            <a:cxnSpLocks/>
          </p:cNvCxnSpPr>
          <p:nvPr/>
        </p:nvCxnSpPr>
        <p:spPr>
          <a:xfrm flipH="1">
            <a:off x="3713015" y="3550222"/>
            <a:ext cx="124685" cy="176253"/>
          </a:xfrm>
          <a:prstGeom prst="line">
            <a:avLst/>
          </a:prstGeom>
          <a:ln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6446906F-C7C5-E426-E4B7-5000A73AAF2B}"/>
              </a:ext>
            </a:extLst>
          </p:cNvPr>
          <p:cNvCxnSpPr>
            <a:cxnSpLocks/>
          </p:cNvCxnSpPr>
          <p:nvPr/>
        </p:nvCxnSpPr>
        <p:spPr>
          <a:xfrm>
            <a:off x="3955464" y="3546852"/>
            <a:ext cx="90054" cy="214259"/>
          </a:xfrm>
          <a:prstGeom prst="line">
            <a:avLst/>
          </a:prstGeom>
          <a:ln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27" name="Ink 26">
                <a:extLst>
                  <a:ext uri="{FF2B5EF4-FFF2-40B4-BE49-F238E27FC236}">
                    <a16:creationId xmlns:a16="http://schemas.microsoft.com/office/drawing/2014/main" id="{27B0CCFC-EE22-7D8B-EF54-2327812658D2}"/>
                  </a:ext>
                </a:extLst>
              </p14:cNvPr>
              <p14:cNvContentPartPr/>
              <p14:nvPr/>
            </p14:nvContentPartPr>
            <p14:xfrm>
              <a:off x="3837634" y="3196269"/>
              <a:ext cx="360" cy="360"/>
            </p14:xfrm>
          </p:contentPart>
        </mc:Choice>
        <mc:Fallback xmlns="">
          <p:pic>
            <p:nvPicPr>
              <p:cNvPr id="27" name="Ink 26">
                <a:extLst>
                  <a:ext uri="{FF2B5EF4-FFF2-40B4-BE49-F238E27FC236}">
                    <a16:creationId xmlns:a16="http://schemas.microsoft.com/office/drawing/2014/main" id="{27B0CCFC-EE22-7D8B-EF54-2327812658D2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3831514" y="3190149"/>
                <a:ext cx="12600" cy="12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29" name="Ink 28">
                <a:extLst>
                  <a:ext uri="{FF2B5EF4-FFF2-40B4-BE49-F238E27FC236}">
                    <a16:creationId xmlns:a16="http://schemas.microsoft.com/office/drawing/2014/main" id="{1BA479E1-F28C-0C93-9770-7C582EE44171}"/>
                  </a:ext>
                </a:extLst>
              </p14:cNvPr>
              <p14:cNvContentPartPr/>
              <p14:nvPr/>
            </p14:nvContentPartPr>
            <p14:xfrm>
              <a:off x="3955354" y="3203469"/>
              <a:ext cx="1440" cy="360"/>
            </p14:xfrm>
          </p:contentPart>
        </mc:Choice>
        <mc:Fallback xmlns="">
          <p:pic>
            <p:nvPicPr>
              <p:cNvPr id="29" name="Ink 28">
                <a:extLst>
                  <a:ext uri="{FF2B5EF4-FFF2-40B4-BE49-F238E27FC236}">
                    <a16:creationId xmlns:a16="http://schemas.microsoft.com/office/drawing/2014/main" id="{1BA479E1-F28C-0C93-9770-7C582EE44171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3949234" y="3197349"/>
                <a:ext cx="13680" cy="12600"/>
              </a:xfrm>
              <a:prstGeom prst="rect">
                <a:avLst/>
              </a:prstGeom>
            </p:spPr>
          </p:pic>
        </mc:Fallback>
      </mc:AlternateContent>
      <p:sp>
        <p:nvSpPr>
          <p:cNvPr id="30" name="TextBox 29">
            <a:extLst>
              <a:ext uri="{FF2B5EF4-FFF2-40B4-BE49-F238E27FC236}">
                <a16:creationId xmlns:a16="http://schemas.microsoft.com/office/drawing/2014/main" id="{4D66739B-6BA0-2924-2404-7339351AB61E}"/>
              </a:ext>
            </a:extLst>
          </p:cNvPr>
          <p:cNvSpPr txBox="1"/>
          <p:nvPr/>
        </p:nvSpPr>
        <p:spPr>
          <a:xfrm>
            <a:off x="3728606" y="3517207"/>
            <a:ext cx="5091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</a:p>
        </p:txBody>
      </p: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1C0A2C66-4860-87BF-95FB-5985169D6A05}"/>
              </a:ext>
            </a:extLst>
          </p:cNvPr>
          <p:cNvCxnSpPr/>
          <p:nvPr/>
        </p:nvCxnSpPr>
        <p:spPr>
          <a:xfrm flipH="1">
            <a:off x="1655615" y="3927762"/>
            <a:ext cx="242454" cy="637308"/>
          </a:xfrm>
          <a:prstGeom prst="line">
            <a:avLst/>
          </a:prstGeom>
          <a:ln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C7B23A67-2750-1641-8C93-DA4B44911CF2}"/>
              </a:ext>
            </a:extLst>
          </p:cNvPr>
          <p:cNvCxnSpPr>
            <a:cxnSpLocks/>
          </p:cNvCxnSpPr>
          <p:nvPr/>
        </p:nvCxnSpPr>
        <p:spPr>
          <a:xfrm>
            <a:off x="1891133" y="3940127"/>
            <a:ext cx="176654" cy="624943"/>
          </a:xfrm>
          <a:prstGeom prst="line">
            <a:avLst/>
          </a:prstGeom>
          <a:ln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Rectangle 33">
            <a:extLst>
              <a:ext uri="{FF2B5EF4-FFF2-40B4-BE49-F238E27FC236}">
                <a16:creationId xmlns:a16="http://schemas.microsoft.com/office/drawing/2014/main" id="{6B023C64-14A1-705B-6293-7E7E531E479B}"/>
              </a:ext>
            </a:extLst>
          </p:cNvPr>
          <p:cNvSpPr/>
          <p:nvPr/>
        </p:nvSpPr>
        <p:spPr>
          <a:xfrm>
            <a:off x="1808003" y="3400545"/>
            <a:ext cx="166264" cy="533400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Oval 34">
            <a:extLst>
              <a:ext uri="{FF2B5EF4-FFF2-40B4-BE49-F238E27FC236}">
                <a16:creationId xmlns:a16="http://schemas.microsoft.com/office/drawing/2014/main" id="{8CDEDBAF-143D-1A47-9D3D-9D46299161A1}"/>
              </a:ext>
            </a:extLst>
          </p:cNvPr>
          <p:cNvSpPr/>
          <p:nvPr/>
        </p:nvSpPr>
        <p:spPr>
          <a:xfrm>
            <a:off x="1745669" y="3015242"/>
            <a:ext cx="290932" cy="384557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3DBF0AC0-7AF1-21C6-B752-296024AA9249}"/>
              </a:ext>
            </a:extLst>
          </p:cNvPr>
          <p:cNvCxnSpPr>
            <a:cxnSpLocks/>
          </p:cNvCxnSpPr>
          <p:nvPr/>
        </p:nvCxnSpPr>
        <p:spPr>
          <a:xfrm flipH="1">
            <a:off x="1704098" y="3519540"/>
            <a:ext cx="124685" cy="176253"/>
          </a:xfrm>
          <a:prstGeom prst="line">
            <a:avLst/>
          </a:prstGeom>
          <a:ln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37" name="Straight Connector 36">
            <a:extLst>
              <a:ext uri="{FF2B5EF4-FFF2-40B4-BE49-F238E27FC236}">
                <a16:creationId xmlns:a16="http://schemas.microsoft.com/office/drawing/2014/main" id="{CA55A658-9490-6A7F-C3F6-0E4AE46032AD}"/>
              </a:ext>
            </a:extLst>
          </p:cNvPr>
          <p:cNvCxnSpPr>
            <a:cxnSpLocks/>
          </p:cNvCxnSpPr>
          <p:nvPr/>
        </p:nvCxnSpPr>
        <p:spPr>
          <a:xfrm>
            <a:off x="1946547" y="3516170"/>
            <a:ext cx="90054" cy="214259"/>
          </a:xfrm>
          <a:prstGeom prst="line">
            <a:avLst/>
          </a:prstGeom>
          <a:ln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38" name="Ink 37">
                <a:extLst>
                  <a:ext uri="{FF2B5EF4-FFF2-40B4-BE49-F238E27FC236}">
                    <a16:creationId xmlns:a16="http://schemas.microsoft.com/office/drawing/2014/main" id="{82CE9B76-E05D-AECE-D4B5-B190492CCC42}"/>
                  </a:ext>
                </a:extLst>
              </p14:cNvPr>
              <p14:cNvContentPartPr/>
              <p14:nvPr/>
            </p14:nvContentPartPr>
            <p14:xfrm>
              <a:off x="1828717" y="3165587"/>
              <a:ext cx="360" cy="360"/>
            </p14:xfrm>
          </p:contentPart>
        </mc:Choice>
        <mc:Fallback xmlns="">
          <p:pic>
            <p:nvPicPr>
              <p:cNvPr id="38" name="Ink 37">
                <a:extLst>
                  <a:ext uri="{FF2B5EF4-FFF2-40B4-BE49-F238E27FC236}">
                    <a16:creationId xmlns:a16="http://schemas.microsoft.com/office/drawing/2014/main" id="{82CE9B76-E05D-AECE-D4B5-B190492CCC42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822597" y="3159467"/>
                <a:ext cx="12600" cy="12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39" name="Ink 38">
                <a:extLst>
                  <a:ext uri="{FF2B5EF4-FFF2-40B4-BE49-F238E27FC236}">
                    <a16:creationId xmlns:a16="http://schemas.microsoft.com/office/drawing/2014/main" id="{5E06F372-3909-AB9B-D24B-E25F690C18E6}"/>
                  </a:ext>
                </a:extLst>
              </p14:cNvPr>
              <p14:cNvContentPartPr/>
              <p14:nvPr/>
            </p14:nvContentPartPr>
            <p14:xfrm>
              <a:off x="1946437" y="3172787"/>
              <a:ext cx="1440" cy="360"/>
            </p14:xfrm>
          </p:contentPart>
        </mc:Choice>
        <mc:Fallback xmlns="">
          <p:pic>
            <p:nvPicPr>
              <p:cNvPr id="39" name="Ink 38">
                <a:extLst>
                  <a:ext uri="{FF2B5EF4-FFF2-40B4-BE49-F238E27FC236}">
                    <a16:creationId xmlns:a16="http://schemas.microsoft.com/office/drawing/2014/main" id="{5E06F372-3909-AB9B-D24B-E25F690C18E6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940317" y="3166667"/>
                <a:ext cx="13680" cy="12600"/>
              </a:xfrm>
              <a:prstGeom prst="rect">
                <a:avLst/>
              </a:prstGeom>
            </p:spPr>
          </p:pic>
        </mc:Fallback>
      </mc:AlternateContent>
      <p:sp>
        <p:nvSpPr>
          <p:cNvPr id="40" name="TextBox 39">
            <a:extLst>
              <a:ext uri="{FF2B5EF4-FFF2-40B4-BE49-F238E27FC236}">
                <a16:creationId xmlns:a16="http://schemas.microsoft.com/office/drawing/2014/main" id="{61865F07-8D5D-DB29-3956-9152547C25AC}"/>
              </a:ext>
            </a:extLst>
          </p:cNvPr>
          <p:cNvSpPr txBox="1"/>
          <p:nvPr/>
        </p:nvSpPr>
        <p:spPr>
          <a:xfrm>
            <a:off x="1721410" y="3518054"/>
            <a:ext cx="5091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</a:p>
        </p:txBody>
      </p:sp>
      <p:sp>
        <p:nvSpPr>
          <p:cNvPr id="42" name="Arrow: Left-Right 41">
            <a:extLst>
              <a:ext uri="{FF2B5EF4-FFF2-40B4-BE49-F238E27FC236}">
                <a16:creationId xmlns:a16="http://schemas.microsoft.com/office/drawing/2014/main" id="{3FCBFD2C-BD05-219B-E6DF-8845477C6530}"/>
              </a:ext>
            </a:extLst>
          </p:cNvPr>
          <p:cNvSpPr/>
          <p:nvPr/>
        </p:nvSpPr>
        <p:spPr>
          <a:xfrm>
            <a:off x="2237499" y="3644778"/>
            <a:ext cx="1323117" cy="323705"/>
          </a:xfrm>
          <a:prstGeom prst="leftRightArrow">
            <a:avLst/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Arrow: Right 45">
            <a:extLst>
              <a:ext uri="{FF2B5EF4-FFF2-40B4-BE49-F238E27FC236}">
                <a16:creationId xmlns:a16="http://schemas.microsoft.com/office/drawing/2014/main" id="{B3B83993-14A1-6E31-E0F8-E95C09D65AF6}"/>
              </a:ext>
            </a:extLst>
          </p:cNvPr>
          <p:cNvSpPr/>
          <p:nvPr/>
        </p:nvSpPr>
        <p:spPr>
          <a:xfrm rot="16945045">
            <a:off x="1425185" y="2196536"/>
            <a:ext cx="1418556" cy="200153"/>
          </a:xfrm>
          <a:prstGeom prst="rightArrow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Arrow: Right 46">
            <a:extLst>
              <a:ext uri="{FF2B5EF4-FFF2-40B4-BE49-F238E27FC236}">
                <a16:creationId xmlns:a16="http://schemas.microsoft.com/office/drawing/2014/main" id="{C643C8DD-A5D9-82FC-8A38-CF32BAB9A62D}"/>
              </a:ext>
            </a:extLst>
          </p:cNvPr>
          <p:cNvSpPr/>
          <p:nvPr/>
        </p:nvSpPr>
        <p:spPr>
          <a:xfrm rot="15382045">
            <a:off x="2892024" y="2226781"/>
            <a:ext cx="1418556" cy="200153"/>
          </a:xfrm>
          <a:prstGeom prst="rightArrow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0EFDDCDF-DAE3-DBF8-30F1-E25918F3156D}"/>
              </a:ext>
            </a:extLst>
          </p:cNvPr>
          <p:cNvSpPr txBox="1"/>
          <p:nvPr/>
        </p:nvSpPr>
        <p:spPr>
          <a:xfrm>
            <a:off x="2248967" y="1625784"/>
            <a:ext cx="1197366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Higher mortgage payments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69" name="Ink 68">
                <a:extLst>
                  <a:ext uri="{FF2B5EF4-FFF2-40B4-BE49-F238E27FC236}">
                    <a16:creationId xmlns:a16="http://schemas.microsoft.com/office/drawing/2014/main" id="{33C6CAE6-8F05-0415-A688-198E0B60B2ED}"/>
                  </a:ext>
                </a:extLst>
              </p14:cNvPr>
              <p14:cNvContentPartPr/>
              <p14:nvPr/>
            </p14:nvContentPartPr>
            <p14:xfrm>
              <a:off x="1840789" y="3274713"/>
              <a:ext cx="138960" cy="59040"/>
            </p14:xfrm>
          </p:contentPart>
        </mc:Choice>
        <mc:Fallback xmlns="">
          <p:pic>
            <p:nvPicPr>
              <p:cNvPr id="69" name="Ink 68">
                <a:extLst>
                  <a:ext uri="{FF2B5EF4-FFF2-40B4-BE49-F238E27FC236}">
                    <a16:creationId xmlns:a16="http://schemas.microsoft.com/office/drawing/2014/main" id="{33C6CAE6-8F05-0415-A688-198E0B60B2ED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1834669" y="3268593"/>
                <a:ext cx="151200" cy="71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70" name="Ink 69">
                <a:extLst>
                  <a:ext uri="{FF2B5EF4-FFF2-40B4-BE49-F238E27FC236}">
                    <a16:creationId xmlns:a16="http://schemas.microsoft.com/office/drawing/2014/main" id="{C5450961-FDDB-3E81-5ADE-42B4D6A51BD3}"/>
                  </a:ext>
                </a:extLst>
              </p14:cNvPr>
              <p14:cNvContentPartPr/>
              <p14:nvPr/>
            </p14:nvContentPartPr>
            <p14:xfrm>
              <a:off x="3829103" y="3291790"/>
              <a:ext cx="138960" cy="59040"/>
            </p14:xfrm>
          </p:contentPart>
        </mc:Choice>
        <mc:Fallback xmlns="">
          <p:pic>
            <p:nvPicPr>
              <p:cNvPr id="70" name="Ink 69">
                <a:extLst>
                  <a:ext uri="{FF2B5EF4-FFF2-40B4-BE49-F238E27FC236}">
                    <a16:creationId xmlns:a16="http://schemas.microsoft.com/office/drawing/2014/main" id="{C5450961-FDDB-3E81-5ADE-42B4D6A51BD3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3822983" y="3285670"/>
                <a:ext cx="151200" cy="71280"/>
              </a:xfrm>
              <a:prstGeom prst="rect">
                <a:avLst/>
              </a:prstGeom>
            </p:spPr>
          </p:pic>
        </mc:Fallback>
      </mc:AlternateContent>
      <p:sp>
        <p:nvSpPr>
          <p:cNvPr id="71" name="TextBox 70">
            <a:extLst>
              <a:ext uri="{FF2B5EF4-FFF2-40B4-BE49-F238E27FC236}">
                <a16:creationId xmlns:a16="http://schemas.microsoft.com/office/drawing/2014/main" id="{241F1B1D-FE11-C110-83D3-DAE6B32F62AE}"/>
              </a:ext>
            </a:extLst>
          </p:cNvPr>
          <p:cNvSpPr txBox="1"/>
          <p:nvPr/>
        </p:nvSpPr>
        <p:spPr>
          <a:xfrm>
            <a:off x="1" y="4572001"/>
            <a:ext cx="421869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Mortgage interest:        </a:t>
            </a:r>
            <a:r>
              <a:rPr lang="en-US" strike="sngStrike" dirty="0">
                <a:latin typeface="Times New Roman" panose="02020603050405020304" pitchFamily="18" charset="0"/>
                <a:cs typeface="Times New Roman" panose="02020603050405020304" pitchFamily="18" charset="0"/>
              </a:rPr>
              <a:t>4%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</a:t>
            </a:r>
            <a:r>
              <a:rPr lang="en-US" strike="sngStrike" dirty="0">
                <a:latin typeface="Times New Roman" panose="02020603050405020304" pitchFamily="18" charset="0"/>
                <a:cs typeface="Times New Roman" panose="02020603050405020304" pitchFamily="18" charset="0"/>
              </a:rPr>
              <a:t>4%</a:t>
            </a:r>
          </a:p>
        </p:txBody>
      </p:sp>
      <p:sp>
        <p:nvSpPr>
          <p:cNvPr id="72" name="TextBox 71">
            <a:extLst>
              <a:ext uri="{FF2B5EF4-FFF2-40B4-BE49-F238E27FC236}">
                <a16:creationId xmlns:a16="http://schemas.microsoft.com/office/drawing/2014/main" id="{A6D9BA69-BBF1-9FA1-CE44-775ADEB71696}"/>
              </a:ext>
            </a:extLst>
          </p:cNvPr>
          <p:cNvSpPr txBox="1"/>
          <p:nvPr/>
        </p:nvSpPr>
        <p:spPr>
          <a:xfrm>
            <a:off x="1" y="4785361"/>
            <a:ext cx="421869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	                 </a:t>
            </a:r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%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</a:t>
            </a:r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%</a:t>
            </a:r>
          </a:p>
        </p:txBody>
      </p:sp>
      <p:sp>
        <p:nvSpPr>
          <p:cNvPr id="73" name="Arrow: Right 72">
            <a:extLst>
              <a:ext uri="{FF2B5EF4-FFF2-40B4-BE49-F238E27FC236}">
                <a16:creationId xmlns:a16="http://schemas.microsoft.com/office/drawing/2014/main" id="{B4ACAB14-81AB-FA66-8277-4B29C6EC5B3C}"/>
              </a:ext>
            </a:extLst>
          </p:cNvPr>
          <p:cNvSpPr/>
          <p:nvPr/>
        </p:nvSpPr>
        <p:spPr>
          <a:xfrm rot="13838243">
            <a:off x="1838099" y="4460108"/>
            <a:ext cx="994396" cy="200153"/>
          </a:xfrm>
          <a:prstGeom prst="rightArrow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4" name="Arrow: Right 73">
            <a:extLst>
              <a:ext uri="{FF2B5EF4-FFF2-40B4-BE49-F238E27FC236}">
                <a16:creationId xmlns:a16="http://schemas.microsoft.com/office/drawing/2014/main" id="{CCCBB8EF-FB35-C107-3441-F0B81E3A73A3}"/>
              </a:ext>
            </a:extLst>
          </p:cNvPr>
          <p:cNvSpPr/>
          <p:nvPr/>
        </p:nvSpPr>
        <p:spPr>
          <a:xfrm rot="18931419">
            <a:off x="2744919" y="4497513"/>
            <a:ext cx="1009713" cy="200153"/>
          </a:xfrm>
          <a:prstGeom prst="rightArrow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5" name="TextBox 74">
            <a:extLst>
              <a:ext uri="{FF2B5EF4-FFF2-40B4-BE49-F238E27FC236}">
                <a16:creationId xmlns:a16="http://schemas.microsoft.com/office/drawing/2014/main" id="{A33D4016-4CFB-59F8-EE22-7F8A2283BB05}"/>
              </a:ext>
            </a:extLst>
          </p:cNvPr>
          <p:cNvSpPr txBox="1"/>
          <p:nvPr/>
        </p:nvSpPr>
        <p:spPr>
          <a:xfrm>
            <a:off x="2180778" y="4872465"/>
            <a:ext cx="119736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Tax credit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1769F14-AE1E-57CA-8E59-75DB0B15E0D1}"/>
              </a:ext>
            </a:extLst>
          </p:cNvPr>
          <p:cNvSpPr txBox="1"/>
          <p:nvPr/>
        </p:nvSpPr>
        <p:spPr>
          <a:xfrm>
            <a:off x="6423660" y="575657"/>
            <a:ext cx="2124591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Trade occurs!</a:t>
            </a:r>
          </a:p>
          <a:p>
            <a:pPr algn="ctr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Efficient!</a:t>
            </a:r>
          </a:p>
          <a:p>
            <a:pPr algn="ctr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Good, right?!</a:t>
            </a:r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8A598AF6-B228-0308-89BF-1CB213E27F88}"/>
              </a:ext>
            </a:extLst>
          </p:cNvPr>
          <p:cNvCxnSpPr>
            <a:cxnSpLocks/>
          </p:cNvCxnSpPr>
          <p:nvPr/>
        </p:nvCxnSpPr>
        <p:spPr>
          <a:xfrm flipH="1">
            <a:off x="6324600" y="2113708"/>
            <a:ext cx="2430780" cy="0"/>
          </a:xfrm>
          <a:prstGeom prst="line">
            <a:avLst/>
          </a:prstGeom>
          <a:ln w="19050">
            <a:prstDash val="sysDot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79578091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DD8A600-ED92-0352-AC8A-4616D2F5C02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664BC8-54C3-D36B-E7FB-6EF159F693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8610"/>
            <a:ext cx="9144000" cy="572700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4 Steps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F52B6D59-A1AA-5050-6141-FAEBCB78317E}"/>
              </a:ext>
            </a:extLst>
          </p:cNvPr>
          <p:cNvSpPr/>
          <p:nvPr/>
        </p:nvSpPr>
        <p:spPr>
          <a:xfrm>
            <a:off x="130097" y="866300"/>
            <a:ext cx="2479289" cy="807006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1. Identify costs and benefits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03B37046-0932-EB13-71F2-6175F58D387C}"/>
              </a:ext>
            </a:extLst>
          </p:cNvPr>
          <p:cNvSpPr/>
          <p:nvPr/>
        </p:nvSpPr>
        <p:spPr>
          <a:xfrm>
            <a:off x="2119662" y="1994157"/>
            <a:ext cx="2479289" cy="780587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2. Quantify costs and benefits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645A174D-251F-A7F1-FD5C-606CABAFD306}"/>
              </a:ext>
            </a:extLst>
          </p:cNvPr>
          <p:cNvSpPr/>
          <p:nvPr/>
        </p:nvSpPr>
        <p:spPr>
          <a:xfrm>
            <a:off x="4350326" y="3235037"/>
            <a:ext cx="2625437" cy="710238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3. Aggregate costs and benefits</a:t>
            </a:r>
          </a:p>
        </p:txBody>
      </p:sp>
      <p:sp>
        <p:nvSpPr>
          <p:cNvPr id="11" name="Arrow: Bent-Up 10">
            <a:extLst>
              <a:ext uri="{FF2B5EF4-FFF2-40B4-BE49-F238E27FC236}">
                <a16:creationId xmlns:a16="http://schemas.microsoft.com/office/drawing/2014/main" id="{8AC402AE-7384-E9D9-C7A3-5B83EB8AEE73}"/>
              </a:ext>
            </a:extLst>
          </p:cNvPr>
          <p:cNvSpPr/>
          <p:nvPr/>
        </p:nvSpPr>
        <p:spPr>
          <a:xfrm rot="5400000">
            <a:off x="1153452" y="1781718"/>
            <a:ext cx="780587" cy="847197"/>
          </a:xfrm>
          <a:prstGeom prst="bentUpArrow">
            <a:avLst/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Arrow: Bent-Up 2">
            <a:extLst>
              <a:ext uri="{FF2B5EF4-FFF2-40B4-BE49-F238E27FC236}">
                <a16:creationId xmlns:a16="http://schemas.microsoft.com/office/drawing/2014/main" id="{19256D76-70FE-43A9-CA8E-854634FD21D8}"/>
              </a:ext>
            </a:extLst>
          </p:cNvPr>
          <p:cNvSpPr/>
          <p:nvPr/>
        </p:nvSpPr>
        <p:spPr>
          <a:xfrm rot="5400000">
            <a:off x="3266270" y="2883155"/>
            <a:ext cx="780587" cy="847197"/>
          </a:xfrm>
          <a:prstGeom prst="bentUpArrow">
            <a:avLst/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Arrow: Bent-Up 3">
            <a:extLst>
              <a:ext uri="{FF2B5EF4-FFF2-40B4-BE49-F238E27FC236}">
                <a16:creationId xmlns:a16="http://schemas.microsoft.com/office/drawing/2014/main" id="{CC72485E-21C6-730C-44F0-7747F99ED32B}"/>
              </a:ext>
            </a:extLst>
          </p:cNvPr>
          <p:cNvSpPr/>
          <p:nvPr/>
        </p:nvSpPr>
        <p:spPr>
          <a:xfrm rot="5400000">
            <a:off x="5573051" y="4095427"/>
            <a:ext cx="780587" cy="847197"/>
          </a:xfrm>
          <a:prstGeom prst="bentUpArrow">
            <a:avLst/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07DC7997-7C9E-EDEF-954C-47F8880149D5}"/>
              </a:ext>
            </a:extLst>
          </p:cNvPr>
          <p:cNvSpPr/>
          <p:nvPr/>
        </p:nvSpPr>
        <p:spPr>
          <a:xfrm>
            <a:off x="6539262" y="4266302"/>
            <a:ext cx="2479289" cy="780587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4. Consider analysis’s “blind spots”</a:t>
            </a:r>
          </a:p>
        </p:txBody>
      </p:sp>
    </p:spTree>
    <p:extLst>
      <p:ext uri="{BB962C8B-B14F-4D97-AF65-F5344CB8AC3E}">
        <p14:creationId xmlns:p14="http://schemas.microsoft.com/office/powerpoint/2010/main" val="2045245545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84880B1-3DEF-173B-B799-A458A5C8089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48D821-3A86-CCDC-8A63-A4E6F02FF2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8610"/>
            <a:ext cx="9144000" cy="572700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Abel (2024)’s Analysis of Tax Credit for Movers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D1B99B7-CA21-B6BF-5C4A-A417C484E28C}"/>
              </a:ext>
            </a:extLst>
          </p:cNvPr>
          <p:cNvSpPr/>
          <p:nvPr/>
        </p:nvSpPr>
        <p:spPr>
          <a:xfrm>
            <a:off x="130097" y="866300"/>
            <a:ext cx="2479289" cy="807006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Benefits: improved match quality</a:t>
            </a:r>
          </a:p>
          <a:p>
            <a:pPr algn="ctr"/>
            <a:r>
              <a:rPr lang="en-US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Costs: more moving costs</a:t>
            </a:r>
          </a:p>
          <a:p>
            <a:pPr algn="ctr"/>
            <a:r>
              <a:rPr lang="en-US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(Transfer is ignored…) 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7DD1758A-BB98-37DF-960B-3EBD2B6ABB48}"/>
              </a:ext>
            </a:extLst>
          </p:cNvPr>
          <p:cNvSpPr/>
          <p:nvPr/>
        </p:nvSpPr>
        <p:spPr>
          <a:xfrm>
            <a:off x="2119662" y="1994157"/>
            <a:ext cx="2479289" cy="780587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Match quality: (see paper)</a:t>
            </a:r>
          </a:p>
          <a:p>
            <a:pPr algn="ctr"/>
            <a:r>
              <a:rPr lang="en-US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Moving costs: ~9% of home value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812FA348-6B25-79F8-55C7-DD67955812E1}"/>
              </a:ext>
            </a:extLst>
          </p:cNvPr>
          <p:cNvSpPr/>
          <p:nvPr/>
        </p:nvSpPr>
        <p:spPr>
          <a:xfrm>
            <a:off x="4350326" y="3235037"/>
            <a:ext cx="2625437" cy="710238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Expected PDV of +0.02% housing market value</a:t>
            </a:r>
          </a:p>
        </p:txBody>
      </p:sp>
      <p:sp>
        <p:nvSpPr>
          <p:cNvPr id="11" name="Arrow: Bent-Up 10">
            <a:extLst>
              <a:ext uri="{FF2B5EF4-FFF2-40B4-BE49-F238E27FC236}">
                <a16:creationId xmlns:a16="http://schemas.microsoft.com/office/drawing/2014/main" id="{000AAE29-4242-9A59-030A-C9BD21CD7ECF}"/>
              </a:ext>
            </a:extLst>
          </p:cNvPr>
          <p:cNvSpPr/>
          <p:nvPr/>
        </p:nvSpPr>
        <p:spPr>
          <a:xfrm rot="5400000">
            <a:off x="1153452" y="1781718"/>
            <a:ext cx="780587" cy="847197"/>
          </a:xfrm>
          <a:prstGeom prst="bentUpArrow">
            <a:avLst/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Arrow: Bent-Up 2">
            <a:extLst>
              <a:ext uri="{FF2B5EF4-FFF2-40B4-BE49-F238E27FC236}">
                <a16:creationId xmlns:a16="http://schemas.microsoft.com/office/drawing/2014/main" id="{733408BD-746B-F3AA-EF05-DB176162541E}"/>
              </a:ext>
            </a:extLst>
          </p:cNvPr>
          <p:cNvSpPr/>
          <p:nvPr/>
        </p:nvSpPr>
        <p:spPr>
          <a:xfrm rot="5400000">
            <a:off x="3266270" y="2883155"/>
            <a:ext cx="780587" cy="847197"/>
          </a:xfrm>
          <a:prstGeom prst="bentUpArrow">
            <a:avLst/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Arrow: Bent-Up 3">
            <a:extLst>
              <a:ext uri="{FF2B5EF4-FFF2-40B4-BE49-F238E27FC236}">
                <a16:creationId xmlns:a16="http://schemas.microsoft.com/office/drawing/2014/main" id="{63D6DBC1-1B55-879D-49C8-E808E3F5C867}"/>
              </a:ext>
            </a:extLst>
          </p:cNvPr>
          <p:cNvSpPr/>
          <p:nvPr/>
        </p:nvSpPr>
        <p:spPr>
          <a:xfrm rot="5400000">
            <a:off x="5573051" y="4095427"/>
            <a:ext cx="780587" cy="847197"/>
          </a:xfrm>
          <a:prstGeom prst="bentUpArrow">
            <a:avLst/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3F9235E2-3184-31ED-D96A-C8FFB41C4C75}"/>
              </a:ext>
            </a:extLst>
          </p:cNvPr>
          <p:cNvSpPr/>
          <p:nvPr/>
        </p:nvSpPr>
        <p:spPr>
          <a:xfrm>
            <a:off x="6539262" y="4266302"/>
            <a:ext cx="2479289" cy="780587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Roughly $40 of gov’t credit for every $1 of net benefit</a:t>
            </a:r>
          </a:p>
          <a:p>
            <a:pPr algn="ctr"/>
            <a:r>
              <a:rPr lang="en-US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(…transfer is a big deal!)</a:t>
            </a:r>
          </a:p>
        </p:txBody>
      </p:sp>
    </p:spTree>
    <p:extLst>
      <p:ext uri="{BB962C8B-B14F-4D97-AF65-F5344CB8AC3E}">
        <p14:creationId xmlns:p14="http://schemas.microsoft.com/office/powerpoint/2010/main" val="2110159429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FB7DD00-D36A-BDDA-17CD-7A302CA5910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59FF6A-AD16-79C3-F2C1-EC413A5250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8610"/>
            <a:ext cx="9144000" cy="572700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Abel (2024)’s Analysis of Tax Credit for Movers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6900C5B1-A86E-1E53-E0F7-DC72C69199DC}"/>
              </a:ext>
            </a:extLst>
          </p:cNvPr>
          <p:cNvSpPr/>
          <p:nvPr/>
        </p:nvSpPr>
        <p:spPr>
          <a:xfrm>
            <a:off x="130097" y="866300"/>
            <a:ext cx="2479289" cy="807006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Benefits: improved match quality</a:t>
            </a:r>
          </a:p>
          <a:p>
            <a:pPr algn="ctr"/>
            <a:r>
              <a:rPr lang="en-US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Costs: more moving costs</a:t>
            </a:r>
          </a:p>
          <a:p>
            <a:pPr algn="ctr"/>
            <a:r>
              <a:rPr lang="en-US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(Transfer is ignored…) 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19DAE79E-154C-9C52-75C2-BE0E99D299D9}"/>
              </a:ext>
            </a:extLst>
          </p:cNvPr>
          <p:cNvSpPr/>
          <p:nvPr/>
        </p:nvSpPr>
        <p:spPr>
          <a:xfrm>
            <a:off x="4350326" y="3235037"/>
            <a:ext cx="2625437" cy="710238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Expected PDV of +0.02% housing market value</a:t>
            </a:r>
          </a:p>
        </p:txBody>
      </p:sp>
      <p:sp>
        <p:nvSpPr>
          <p:cNvPr id="11" name="Arrow: Bent-Up 10">
            <a:extLst>
              <a:ext uri="{FF2B5EF4-FFF2-40B4-BE49-F238E27FC236}">
                <a16:creationId xmlns:a16="http://schemas.microsoft.com/office/drawing/2014/main" id="{8C9C3612-EB21-4CAF-6045-99A74EDB5DEE}"/>
              </a:ext>
            </a:extLst>
          </p:cNvPr>
          <p:cNvSpPr/>
          <p:nvPr/>
        </p:nvSpPr>
        <p:spPr>
          <a:xfrm rot="5400000">
            <a:off x="1153452" y="1781718"/>
            <a:ext cx="780587" cy="847197"/>
          </a:xfrm>
          <a:prstGeom prst="bentUpArrow">
            <a:avLst/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Arrow: Bent-Up 2">
            <a:extLst>
              <a:ext uri="{FF2B5EF4-FFF2-40B4-BE49-F238E27FC236}">
                <a16:creationId xmlns:a16="http://schemas.microsoft.com/office/drawing/2014/main" id="{64922AE6-5903-FD16-C4FF-2AB52CD4AFBF}"/>
              </a:ext>
            </a:extLst>
          </p:cNvPr>
          <p:cNvSpPr/>
          <p:nvPr/>
        </p:nvSpPr>
        <p:spPr>
          <a:xfrm rot="5400000">
            <a:off x="3266270" y="2883155"/>
            <a:ext cx="780587" cy="847197"/>
          </a:xfrm>
          <a:prstGeom prst="bentUpArrow">
            <a:avLst/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Arrow: Bent-Up 3">
            <a:extLst>
              <a:ext uri="{FF2B5EF4-FFF2-40B4-BE49-F238E27FC236}">
                <a16:creationId xmlns:a16="http://schemas.microsoft.com/office/drawing/2014/main" id="{89E435E1-6A95-09FD-51B9-F2AC14C512FB}"/>
              </a:ext>
            </a:extLst>
          </p:cNvPr>
          <p:cNvSpPr/>
          <p:nvPr/>
        </p:nvSpPr>
        <p:spPr>
          <a:xfrm rot="5400000">
            <a:off x="5573051" y="4095427"/>
            <a:ext cx="780587" cy="847197"/>
          </a:xfrm>
          <a:prstGeom prst="bentUpArrow">
            <a:avLst/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8F8EF943-0BE3-EAD1-928D-E038533B55DE}"/>
              </a:ext>
            </a:extLst>
          </p:cNvPr>
          <p:cNvSpPr/>
          <p:nvPr/>
        </p:nvSpPr>
        <p:spPr>
          <a:xfrm>
            <a:off x="6539262" y="4266302"/>
            <a:ext cx="2479289" cy="780587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Roughly $40 of gov’t credit for every $1 of net benefit</a:t>
            </a:r>
          </a:p>
          <a:p>
            <a:pPr algn="ctr"/>
            <a:r>
              <a:rPr lang="en-US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(…transfer is a big deal!)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D422194-393C-0A13-45F8-0784BAF569E9}"/>
              </a:ext>
            </a:extLst>
          </p:cNvPr>
          <p:cNvSpPr txBox="1"/>
          <p:nvPr/>
        </p:nvSpPr>
        <p:spPr>
          <a:xfrm>
            <a:off x="4751268" y="792377"/>
            <a:ext cx="4301209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Increases efficiency, but basically just a transfer to homeowners – not a good policy!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Strict BCA favors the tax credit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But fuller analysis (likely) does not</a:t>
            </a:r>
          </a:p>
          <a:p>
            <a:pPr lvl="1"/>
            <a:r>
              <a:rPr lang="en-US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Strict BCA ignores transfers (i.e. from taxpayers to homeowners), but we should not!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A046A08F-27D8-2189-B4C5-8E255D237F81}"/>
              </a:ext>
            </a:extLst>
          </p:cNvPr>
          <p:cNvSpPr/>
          <p:nvPr/>
        </p:nvSpPr>
        <p:spPr>
          <a:xfrm>
            <a:off x="2119662" y="1994157"/>
            <a:ext cx="2479289" cy="780587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Match quality: (see paper)</a:t>
            </a:r>
          </a:p>
          <a:p>
            <a:pPr algn="ctr"/>
            <a:r>
              <a:rPr lang="en-US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Moving costs: ~9% of home value</a:t>
            </a:r>
          </a:p>
        </p:txBody>
      </p:sp>
    </p:spTree>
    <p:extLst>
      <p:ext uri="{BB962C8B-B14F-4D97-AF65-F5344CB8AC3E}">
        <p14:creationId xmlns:p14="http://schemas.microsoft.com/office/powerpoint/2010/main" val="1066364522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B76227D-7779-2AC5-E25F-90F0C59163F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9BCFEDAD-C7AB-2544-E5BA-1DC95AA69730}"/>
              </a:ext>
            </a:extLst>
          </p:cNvPr>
          <p:cNvSpPr txBox="1">
            <a:spLocks/>
          </p:cNvSpPr>
          <p:nvPr/>
        </p:nvSpPr>
        <p:spPr>
          <a:xfrm>
            <a:off x="0" y="8610"/>
            <a:ext cx="91440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 fontScale="97500" lnSpcReduction="10000"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Das Neves, Bolle, and De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Nocker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(2023)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6882BCD-3029-108D-2AE9-D0D590C3FC3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37684" y="713962"/>
            <a:ext cx="6868632" cy="44209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0024829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6">
          <a:extLst>
            <a:ext uri="{FF2B5EF4-FFF2-40B4-BE49-F238E27FC236}">
              <a16:creationId xmlns:a16="http://schemas.microsoft.com/office/drawing/2014/main" id="{10E09F6C-A5EB-EC87-D7B9-6D273108570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17">
            <a:extLst>
              <a:ext uri="{FF2B5EF4-FFF2-40B4-BE49-F238E27FC236}">
                <a16:creationId xmlns:a16="http://schemas.microsoft.com/office/drawing/2014/main" id="{584E044A-3E99-4449-A730-E748BAB0CCE3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0" y="41400"/>
            <a:ext cx="914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latin typeface="Times New Roman"/>
                <a:ea typeface="Times New Roman"/>
                <a:cs typeface="Times New Roman"/>
                <a:sym typeface="Times New Roman"/>
              </a:rPr>
              <a:t>Policies Considered</a:t>
            </a:r>
            <a:endParaRPr dirty="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78" name="Google Shape;78;p17">
            <a:extLst>
              <a:ext uri="{FF2B5EF4-FFF2-40B4-BE49-F238E27FC236}">
                <a16:creationId xmlns:a16="http://schemas.microsoft.com/office/drawing/2014/main" id="{D8CD8502-E541-504B-7905-EC34A88060D2}"/>
              </a:ext>
            </a:extLst>
          </p:cNvPr>
          <p:cNvSpPr txBox="1"/>
          <p:nvPr/>
        </p:nvSpPr>
        <p:spPr>
          <a:xfrm>
            <a:off x="0" y="755072"/>
            <a:ext cx="9144000" cy="43884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800100" lvl="0" indent="-342900" algn="l" rtl="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Font typeface="+mj-lt"/>
              <a:buAutoNum type="arabicPeriod"/>
            </a:pPr>
            <a:r>
              <a:rPr lang="en-US" sz="18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Maintain current coastline (most aggressive; highest benefits and costs)</a:t>
            </a:r>
          </a:p>
          <a:p>
            <a:pPr marL="800100" lvl="0" indent="-342900" algn="l" rtl="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Font typeface="+mj-lt"/>
              <a:buAutoNum type="arabicPeriod"/>
            </a:pPr>
            <a:r>
              <a:rPr lang="en-US" sz="18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Retreat from region subject to erosion </a:t>
            </a:r>
            <a:r>
              <a:rPr lang="en-US" sz="1800" i="1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and</a:t>
            </a:r>
            <a:r>
              <a:rPr lang="en-US" sz="18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flooding </a:t>
            </a:r>
          </a:p>
          <a:p>
            <a:pPr marL="800100" lvl="0" indent="-342900" algn="l" rtl="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Font typeface="+mj-lt"/>
              <a:buAutoNum type="arabicPeriod"/>
            </a:pPr>
            <a:r>
              <a:rPr lang="en-US" sz="18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Retreat from region subject to erosion; flood-proof region subject to flooding (least aggressive)</a:t>
            </a:r>
          </a:p>
          <a:p>
            <a:pPr marL="457200" lvl="0" algn="l" rtl="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</a:pPr>
            <a:r>
              <a:rPr lang="en-US" sz="18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All are compared to a baseline of taking no action.</a:t>
            </a:r>
          </a:p>
          <a:p>
            <a:pPr marL="742950" lvl="0" indent="-285750" algn="l" rtl="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Benefits: lives, land, and economic prosperity preserved</a:t>
            </a:r>
          </a:p>
          <a:p>
            <a:pPr marL="742950" lvl="0" indent="-285750" algn="l" rtl="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Costs: implementation</a:t>
            </a:r>
          </a:p>
        </p:txBody>
      </p:sp>
    </p:spTree>
    <p:extLst>
      <p:ext uri="{BB962C8B-B14F-4D97-AF65-F5344CB8AC3E}">
        <p14:creationId xmlns:p14="http://schemas.microsoft.com/office/powerpoint/2010/main" val="4264375020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DCF7666-2D30-1D6E-83D2-46D42C16EBE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550936A7-F07A-26A5-3ACD-287DEB2F5F9B}"/>
              </a:ext>
            </a:extLst>
          </p:cNvPr>
          <p:cNvSpPr txBox="1">
            <a:spLocks/>
          </p:cNvSpPr>
          <p:nvPr/>
        </p:nvSpPr>
        <p:spPr>
          <a:xfrm>
            <a:off x="0" y="8610"/>
            <a:ext cx="91440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 fontScale="97500" lnSpcReduction="10000"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Policies Visualized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F1D83DC-8667-E168-6312-6C8A889DCCE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33048" y="581310"/>
            <a:ext cx="6477904" cy="44202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9597397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488646D-5182-3FA4-8AB6-2784961FF8F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91FC4FE1-21F7-8DC5-77AE-72961236D15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33048" y="581310"/>
            <a:ext cx="6477904" cy="4420217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ABC277B5-28E6-7FEA-84D7-03FB6E69F5D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33048" y="562257"/>
            <a:ext cx="6496957" cy="443927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388EB43-DE10-FD2A-6910-B9F0F1F26207}"/>
              </a:ext>
            </a:extLst>
          </p:cNvPr>
          <p:cNvSpPr txBox="1">
            <a:spLocks/>
          </p:cNvSpPr>
          <p:nvPr/>
        </p:nvSpPr>
        <p:spPr>
          <a:xfrm>
            <a:off x="0" y="8610"/>
            <a:ext cx="91440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 fontScale="97500" lnSpcReduction="10000"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Policies Visualized</a:t>
            </a:r>
          </a:p>
        </p:txBody>
      </p:sp>
    </p:spTree>
    <p:extLst>
      <p:ext uri="{BB962C8B-B14F-4D97-AF65-F5344CB8AC3E}">
        <p14:creationId xmlns:p14="http://schemas.microsoft.com/office/powerpoint/2010/main" val="3978136170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8E15C95-0701-A079-053A-7BE80C24DB2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1AC44C06-FB12-3E49-F923-3F2BCE0E5BC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33048" y="581310"/>
            <a:ext cx="6477904" cy="4420217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27577BBC-734F-6987-DCF4-3AEC27F0E7F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33048" y="562257"/>
            <a:ext cx="6496957" cy="443927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71188E2E-915E-03A2-D6FB-7B0A4A6585C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04469" y="581310"/>
            <a:ext cx="6506483" cy="4458322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CE83C841-53A5-8E36-AEB9-A37A9B0DADBF}"/>
              </a:ext>
            </a:extLst>
          </p:cNvPr>
          <p:cNvSpPr txBox="1">
            <a:spLocks/>
          </p:cNvSpPr>
          <p:nvPr/>
        </p:nvSpPr>
        <p:spPr>
          <a:xfrm>
            <a:off x="0" y="8610"/>
            <a:ext cx="91440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 fontScale="97500" lnSpcReduction="10000"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Policies Visualized</a:t>
            </a:r>
          </a:p>
        </p:txBody>
      </p:sp>
    </p:spTree>
    <p:extLst>
      <p:ext uri="{BB962C8B-B14F-4D97-AF65-F5344CB8AC3E}">
        <p14:creationId xmlns:p14="http://schemas.microsoft.com/office/powerpoint/2010/main" val="132596658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33D8EB5-07F0-0B8C-837A-3C636088B88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DAF4C4-5342-7C83-52C5-A2B507666D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8610"/>
            <a:ext cx="9144000" cy="572700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Kaldor-Hicks Criterion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67725D4D-EC0C-D5D2-D7A4-463C29D9334B}"/>
                  </a:ext>
                </a:extLst>
              </p:cNvPr>
              <p:cNvSpPr txBox="1"/>
              <p:nvPr/>
            </p:nvSpPr>
            <p:spPr>
              <a:xfrm>
                <a:off x="3681275" y="764195"/>
                <a:ext cx="1781450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𝑊𝑇𝑃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𝐵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67725D4D-EC0C-D5D2-D7A4-463C29D9334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81275" y="764195"/>
                <a:ext cx="1781450" cy="307777"/>
              </a:xfrm>
              <a:prstGeom prst="rect">
                <a:avLst/>
              </a:prstGeom>
              <a:blipFill>
                <a:blip r:embed="rId2"/>
                <a:stretch>
                  <a:fillRect l="-2740" r="-685" b="-196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TextBox 6">
            <a:extLst>
              <a:ext uri="{FF2B5EF4-FFF2-40B4-BE49-F238E27FC236}">
                <a16:creationId xmlns:a16="http://schemas.microsoft.com/office/drawing/2014/main" id="{ACABE5A5-1CB2-ACDC-2FE9-798F73FB37F7}"/>
              </a:ext>
            </a:extLst>
          </p:cNvPr>
          <p:cNvSpPr txBox="1"/>
          <p:nvPr/>
        </p:nvSpPr>
        <p:spPr>
          <a:xfrm>
            <a:off x="103910" y="1254857"/>
            <a:ext cx="737061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sz="20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is the dollar value of consumer i’s benefit from the policy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6F58A44-6A12-CB76-FAF2-79ECC3590F23}"/>
              </a:ext>
            </a:extLst>
          </p:cNvPr>
          <p:cNvSpPr txBox="1"/>
          <p:nvPr/>
        </p:nvSpPr>
        <p:spPr>
          <a:xfrm>
            <a:off x="103910" y="1654967"/>
            <a:ext cx="737061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sz="20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is the dollar value of the cost imposed on consumer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by the policy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371ACD3-7166-366B-47DC-EACEC68FCF88}"/>
              </a:ext>
            </a:extLst>
          </p:cNvPr>
          <p:cNvSpPr txBox="1"/>
          <p:nvPr/>
        </p:nvSpPr>
        <p:spPr>
          <a:xfrm>
            <a:off x="131623" y="2077530"/>
            <a:ext cx="737061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Kaldor-Hicks: policy should be implemented if: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FE17D328-6A53-B24D-20F7-6605055C3214}"/>
                  </a:ext>
                </a:extLst>
              </p:cNvPr>
              <p:cNvSpPr txBox="1"/>
              <p:nvPr/>
            </p:nvSpPr>
            <p:spPr>
              <a:xfrm>
                <a:off x="3722839" y="2665861"/>
                <a:ext cx="1540678" cy="84029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hr m:val="∑"/>
                          <m:ctrlPr>
                            <a:rPr lang="en-US" sz="200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p>
                        <m:e>
                          <m:sSub>
                            <m:sSubPr>
                              <m:ctrlPr>
                                <a:rPr lang="en-US" sz="200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𝑊𝑇𝑃</m:t>
                              </m:r>
                            </m:e>
                            <m:sub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e>
                      </m:nary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&gt;0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FE17D328-6A53-B24D-20F7-6605055C321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22839" y="2665861"/>
                <a:ext cx="1540678" cy="840295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TextBox 10">
            <a:extLst>
              <a:ext uri="{FF2B5EF4-FFF2-40B4-BE49-F238E27FC236}">
                <a16:creationId xmlns:a16="http://schemas.microsoft.com/office/drawing/2014/main" id="{3D32ED9B-22AA-F918-E8AC-2762E3B1A79C}"/>
              </a:ext>
            </a:extLst>
          </p:cNvPr>
          <p:cNvSpPr txBox="1"/>
          <p:nvPr/>
        </p:nvSpPr>
        <p:spPr>
          <a:xfrm>
            <a:off x="0" y="3714020"/>
            <a:ext cx="9144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Rationale: policy generates surplus so we </a:t>
            </a:r>
            <a:r>
              <a:rPr lang="en-US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could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implement transfers to make everyone better off (even if we do not)</a:t>
            </a:r>
          </a:p>
        </p:txBody>
      </p:sp>
    </p:spTree>
    <p:extLst>
      <p:ext uri="{BB962C8B-B14F-4D97-AF65-F5344CB8AC3E}">
        <p14:creationId xmlns:p14="http://schemas.microsoft.com/office/powerpoint/2010/main" val="2025607742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B9EACFF-C810-CFAA-0A96-19212A0F838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04578B10-44A8-D2B0-D2EA-85A54B402C9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33048" y="581310"/>
            <a:ext cx="6477904" cy="4420217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FDA18465-ABD1-BA12-BC1E-FB4424962A9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33048" y="562257"/>
            <a:ext cx="6496957" cy="443927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B88549D2-7A33-ABB5-5C57-984ED997151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04469" y="581310"/>
            <a:ext cx="6506483" cy="4458322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BAD0D1F9-CDC9-7F47-6FB5-CE02DBA037C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342574" y="590796"/>
            <a:ext cx="6458851" cy="4429743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FFEA032B-99D1-8553-7F3A-F5F0972F92A3}"/>
              </a:ext>
            </a:extLst>
          </p:cNvPr>
          <p:cNvSpPr txBox="1">
            <a:spLocks/>
          </p:cNvSpPr>
          <p:nvPr/>
        </p:nvSpPr>
        <p:spPr>
          <a:xfrm>
            <a:off x="0" y="8610"/>
            <a:ext cx="91440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 fontScale="97500" lnSpcReduction="10000"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Policies Visualized</a:t>
            </a:r>
          </a:p>
        </p:txBody>
      </p:sp>
    </p:spTree>
    <p:extLst>
      <p:ext uri="{BB962C8B-B14F-4D97-AF65-F5344CB8AC3E}">
        <p14:creationId xmlns:p14="http://schemas.microsoft.com/office/powerpoint/2010/main" val="3117770756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6">
          <a:extLst>
            <a:ext uri="{FF2B5EF4-FFF2-40B4-BE49-F238E27FC236}">
              <a16:creationId xmlns:a16="http://schemas.microsoft.com/office/drawing/2014/main" id="{870D4399-96E5-6386-0E91-1938E5E869C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17">
            <a:extLst>
              <a:ext uri="{FF2B5EF4-FFF2-40B4-BE49-F238E27FC236}">
                <a16:creationId xmlns:a16="http://schemas.microsoft.com/office/drawing/2014/main" id="{7EF5D871-D29D-5553-9C76-0DE07DA4B6E9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0" y="41400"/>
            <a:ext cx="914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latin typeface="Times New Roman"/>
                <a:ea typeface="Times New Roman"/>
                <a:cs typeface="Times New Roman"/>
                <a:sym typeface="Times New Roman"/>
              </a:rPr>
              <a:t>Sketch of Quantification Approach</a:t>
            </a:r>
            <a:endParaRPr dirty="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78" name="Google Shape;78;p17">
            <a:extLst>
              <a:ext uri="{FF2B5EF4-FFF2-40B4-BE49-F238E27FC236}">
                <a16:creationId xmlns:a16="http://schemas.microsoft.com/office/drawing/2014/main" id="{9790FDAA-2078-8D8F-23A0-BEA053AD8E9C}"/>
              </a:ext>
            </a:extLst>
          </p:cNvPr>
          <p:cNvSpPr txBox="1"/>
          <p:nvPr/>
        </p:nvSpPr>
        <p:spPr>
          <a:xfrm>
            <a:off x="-491836" y="755073"/>
            <a:ext cx="9144000" cy="43884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742950" lvl="0" indent="-285750" algn="l" rtl="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Benefits: lives, land, and economic prosperity preserved</a:t>
            </a:r>
          </a:p>
          <a:p>
            <a:pPr marL="742950" lvl="2" indent="-28575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endParaRPr lang="en-US" sz="1800"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lvl="0" algn="l" rtl="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</a:pPr>
            <a:endParaRPr lang="en-US" sz="1800"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742950" lvl="0" indent="-285750" algn="l" rtl="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Costs: implementation</a:t>
            </a:r>
          </a:p>
          <a:p>
            <a:pPr marL="742950" lvl="0" indent="-285750" algn="l" rtl="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endParaRPr lang="en-US" sz="1800"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88D64E07-A02F-FB96-DEEF-A7A43E22359E}"/>
              </a:ext>
            </a:extLst>
          </p:cNvPr>
          <p:cNvSpPr txBox="1"/>
          <p:nvPr/>
        </p:nvSpPr>
        <p:spPr>
          <a:xfrm>
            <a:off x="429491" y="1316182"/>
            <a:ext cx="8804564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Lives: flooding costs 0.07 lives/year per 1,000 people exposed; valued by VSL, scaled by GDP/capita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Economic prosperity: national GDP/capita, scaled by number of people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Buildings etc. valued at their replacement costs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endParaRPr lang="en-US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Courier New" panose="02070309020205020404" pitchFamily="49" charset="0"/>
              <a:buChar char="o"/>
            </a:pPr>
            <a:endParaRPr lang="en-US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Courier New" panose="02070309020205020404" pitchFamily="49" charset="0"/>
              <a:buChar char="o"/>
            </a:pPr>
            <a:endParaRPr lang="en-US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Costs from previous efforts at maintaining coastline and resettlement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endParaRPr lang="en-US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94435567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6">
          <a:extLst>
            <a:ext uri="{FF2B5EF4-FFF2-40B4-BE49-F238E27FC236}">
              <a16:creationId xmlns:a16="http://schemas.microsoft.com/office/drawing/2014/main" id="{79A9C41F-2EFF-CC37-5115-52172EA6F2A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17">
            <a:extLst>
              <a:ext uri="{FF2B5EF4-FFF2-40B4-BE49-F238E27FC236}">
                <a16:creationId xmlns:a16="http://schemas.microsoft.com/office/drawing/2014/main" id="{2E2B1EF1-FB36-FF27-5397-D5187A7D677C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0" y="41400"/>
            <a:ext cx="914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latin typeface="Times New Roman"/>
                <a:ea typeface="Times New Roman"/>
                <a:cs typeface="Times New Roman"/>
                <a:sym typeface="Times New Roman"/>
              </a:rPr>
              <a:t>Sketch of Quantification Approach</a:t>
            </a:r>
            <a:endParaRPr dirty="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78" name="Google Shape;78;p17">
            <a:extLst>
              <a:ext uri="{FF2B5EF4-FFF2-40B4-BE49-F238E27FC236}">
                <a16:creationId xmlns:a16="http://schemas.microsoft.com/office/drawing/2014/main" id="{324EC12D-3C74-2C72-D61C-34C2A373C68F}"/>
              </a:ext>
            </a:extLst>
          </p:cNvPr>
          <p:cNvSpPr txBox="1"/>
          <p:nvPr/>
        </p:nvSpPr>
        <p:spPr>
          <a:xfrm>
            <a:off x="-491836" y="755073"/>
            <a:ext cx="9144000" cy="43884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742950" lvl="0" indent="-285750" algn="l" rtl="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Benefits: lives, land, and economic prosperity preserved</a:t>
            </a:r>
          </a:p>
          <a:p>
            <a:pPr marL="742950" lvl="2" indent="-28575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endParaRPr lang="en-US" sz="1800"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lvl="0" algn="l" rtl="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</a:pPr>
            <a:endParaRPr lang="en-US" sz="1800"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742950" lvl="0" indent="-285750" algn="l" rtl="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Costs: implementation</a:t>
            </a:r>
          </a:p>
          <a:p>
            <a:pPr marL="742950" lvl="0" indent="-285750" algn="l" rtl="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endParaRPr lang="en-US" sz="1800"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83B51D8E-0EC5-B3D7-C90A-5BE4BF4AA719}"/>
              </a:ext>
            </a:extLst>
          </p:cNvPr>
          <p:cNvSpPr txBox="1"/>
          <p:nvPr/>
        </p:nvSpPr>
        <p:spPr>
          <a:xfrm>
            <a:off x="429491" y="1316182"/>
            <a:ext cx="8804564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Lives: flooding costs 0.07 lives/year per 1,000 people exposed; valued by VSL, scaled by GDP/capita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Economic prosperity: national GDP/capita, scaled by number of people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Buildings etc. valued at their replacement costs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endParaRPr lang="en-US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Courier New" panose="02070309020205020404" pitchFamily="49" charset="0"/>
              <a:buChar char="o"/>
            </a:pPr>
            <a:endParaRPr lang="en-US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Courier New" panose="02070309020205020404" pitchFamily="49" charset="0"/>
              <a:buChar char="o"/>
            </a:pPr>
            <a:endParaRPr lang="en-US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Costs from previous efforts at maintaining coastline and resettlement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endParaRPr lang="en-US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2487966-4BD7-FC4A-C702-0ACAA91774B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87130"/>
            <a:ext cx="9144000" cy="49692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4995242"/>
      </p:ext>
    </p:extLst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6">
          <a:extLst>
            <a:ext uri="{FF2B5EF4-FFF2-40B4-BE49-F238E27FC236}">
              <a16:creationId xmlns:a16="http://schemas.microsoft.com/office/drawing/2014/main" id="{31A6DCF8-9B91-6020-7C00-267B7156BE2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17">
            <a:extLst>
              <a:ext uri="{FF2B5EF4-FFF2-40B4-BE49-F238E27FC236}">
                <a16:creationId xmlns:a16="http://schemas.microsoft.com/office/drawing/2014/main" id="{18EDB7B3-8424-57F3-645C-7FE69574C9A1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0" y="41400"/>
            <a:ext cx="914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latin typeface="Times New Roman"/>
                <a:ea typeface="Times New Roman"/>
                <a:cs typeface="Times New Roman"/>
                <a:sym typeface="Times New Roman"/>
              </a:rPr>
              <a:t>Sketch of Quantification Approach</a:t>
            </a:r>
            <a:endParaRPr dirty="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78" name="Google Shape;78;p17">
            <a:extLst>
              <a:ext uri="{FF2B5EF4-FFF2-40B4-BE49-F238E27FC236}">
                <a16:creationId xmlns:a16="http://schemas.microsoft.com/office/drawing/2014/main" id="{10470210-10EA-2B52-2873-DF57AC19DA81}"/>
              </a:ext>
            </a:extLst>
          </p:cNvPr>
          <p:cNvSpPr txBox="1"/>
          <p:nvPr/>
        </p:nvSpPr>
        <p:spPr>
          <a:xfrm>
            <a:off x="-491836" y="755073"/>
            <a:ext cx="9144000" cy="43884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742950" lvl="0" indent="-285750" algn="l" rtl="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Benefits: lives, land, and economic prosperity preserved</a:t>
            </a:r>
          </a:p>
          <a:p>
            <a:pPr marL="742950" lvl="2" indent="-28575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endParaRPr lang="en-US" sz="1800"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lvl="0" algn="l" rtl="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</a:pPr>
            <a:endParaRPr lang="en-US" sz="1800"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742950" lvl="0" indent="-285750" algn="l" rtl="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Costs: implementation</a:t>
            </a:r>
          </a:p>
          <a:p>
            <a:pPr marL="742950" lvl="0" indent="-285750" algn="l" rtl="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endParaRPr lang="en-US" sz="1800"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2CD8D336-2E94-2C8F-1B70-79C8E28D828D}"/>
              </a:ext>
            </a:extLst>
          </p:cNvPr>
          <p:cNvSpPr txBox="1"/>
          <p:nvPr/>
        </p:nvSpPr>
        <p:spPr>
          <a:xfrm>
            <a:off x="429491" y="1316182"/>
            <a:ext cx="8804564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Lives: flooding costs 0.07 lives/year per 1,000 people exposed; valued by VSL, scaled by GDP/capita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Economic prosperity: national GDP/capita, scaled by number of people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Buildings etc. valued at their replacement costs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endParaRPr lang="en-US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Courier New" panose="02070309020205020404" pitchFamily="49" charset="0"/>
              <a:buChar char="o"/>
            </a:pPr>
            <a:endParaRPr lang="en-US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Courier New" panose="02070309020205020404" pitchFamily="49" charset="0"/>
              <a:buChar char="o"/>
            </a:pPr>
            <a:endParaRPr lang="en-US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Costs from previous efforts at maintaining coastline and resettlement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endParaRPr lang="en-US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DE196A5-33DB-9979-3F45-CBCC0D8A5AA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81676"/>
            <a:ext cx="9144000" cy="49801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1125831"/>
      </p:ext>
    </p:extLst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6">
          <a:extLst>
            <a:ext uri="{FF2B5EF4-FFF2-40B4-BE49-F238E27FC236}">
              <a16:creationId xmlns:a16="http://schemas.microsoft.com/office/drawing/2014/main" id="{4F89D59C-F11C-271F-768B-B8932B05CB8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17">
            <a:extLst>
              <a:ext uri="{FF2B5EF4-FFF2-40B4-BE49-F238E27FC236}">
                <a16:creationId xmlns:a16="http://schemas.microsoft.com/office/drawing/2014/main" id="{11304444-B849-097C-CB43-959F2638D228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0" y="41400"/>
            <a:ext cx="914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latin typeface="Times New Roman"/>
                <a:ea typeface="Times New Roman"/>
                <a:cs typeface="Times New Roman"/>
                <a:sym typeface="Times New Roman"/>
              </a:rPr>
              <a:t>Sketch of Quantification Approach</a:t>
            </a:r>
            <a:endParaRPr dirty="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78" name="Google Shape;78;p17">
            <a:extLst>
              <a:ext uri="{FF2B5EF4-FFF2-40B4-BE49-F238E27FC236}">
                <a16:creationId xmlns:a16="http://schemas.microsoft.com/office/drawing/2014/main" id="{5B30EB71-4E9C-FFCF-B61B-A39BDB9A84D5}"/>
              </a:ext>
            </a:extLst>
          </p:cNvPr>
          <p:cNvSpPr txBox="1"/>
          <p:nvPr/>
        </p:nvSpPr>
        <p:spPr>
          <a:xfrm>
            <a:off x="-491836" y="755073"/>
            <a:ext cx="9144000" cy="43884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742950" lvl="0" indent="-285750" algn="l" rtl="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Benefits: lives, land, and economic prosperity preserved</a:t>
            </a:r>
          </a:p>
          <a:p>
            <a:pPr marL="742950" lvl="2" indent="-28575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endParaRPr lang="en-US" sz="1800"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lvl="0" algn="l" rtl="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</a:pPr>
            <a:endParaRPr lang="en-US" sz="1800"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742950" lvl="0" indent="-285750" algn="l" rtl="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Costs: implementation</a:t>
            </a:r>
          </a:p>
          <a:p>
            <a:pPr marL="742950" lvl="0" indent="-285750" algn="l" rtl="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endParaRPr lang="en-US" sz="1800"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86A6BFDB-F4B5-0D94-C129-94DA491B80BC}"/>
              </a:ext>
            </a:extLst>
          </p:cNvPr>
          <p:cNvSpPr txBox="1"/>
          <p:nvPr/>
        </p:nvSpPr>
        <p:spPr>
          <a:xfrm>
            <a:off x="429491" y="1316182"/>
            <a:ext cx="8804564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Lives: flooding costs 0.07 lives/year per 1,000 people exposed; valued by VSL, scaled by GDP/capita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Economic prosperity: national GDP/capita, scaled by number of people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Buildings etc. valued at their replacement costs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endParaRPr lang="en-US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Courier New" panose="02070309020205020404" pitchFamily="49" charset="0"/>
              <a:buChar char="o"/>
            </a:pPr>
            <a:endParaRPr lang="en-US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Courier New" panose="02070309020205020404" pitchFamily="49" charset="0"/>
              <a:buChar char="o"/>
            </a:pPr>
            <a:endParaRPr lang="en-US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Costs from previous efforts at maintaining coastline and resettlement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endParaRPr lang="en-US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66C92E9-DCC3-7244-AC9E-C00905D3C7C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81676"/>
            <a:ext cx="9144000" cy="4980147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C8375975-C1E7-70E8-5FE0-BC0BB62643E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88519"/>
            <a:ext cx="9144000" cy="49664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8460362"/>
      </p:ext>
    </p:extLst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6">
          <a:extLst>
            <a:ext uri="{FF2B5EF4-FFF2-40B4-BE49-F238E27FC236}">
              <a16:creationId xmlns:a16="http://schemas.microsoft.com/office/drawing/2014/main" id="{0E5DE8E4-9936-9CBE-FB32-466751E0E6E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17">
            <a:extLst>
              <a:ext uri="{FF2B5EF4-FFF2-40B4-BE49-F238E27FC236}">
                <a16:creationId xmlns:a16="http://schemas.microsoft.com/office/drawing/2014/main" id="{2D687341-43F6-5441-9D55-DCF1D8F09D8D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0" y="41400"/>
            <a:ext cx="914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latin typeface="Times New Roman"/>
                <a:ea typeface="Times New Roman"/>
                <a:cs typeface="Times New Roman"/>
                <a:sym typeface="Times New Roman"/>
              </a:rPr>
              <a:t>Sketch of Quantification Approach</a:t>
            </a:r>
            <a:endParaRPr dirty="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78" name="Google Shape;78;p17">
            <a:extLst>
              <a:ext uri="{FF2B5EF4-FFF2-40B4-BE49-F238E27FC236}">
                <a16:creationId xmlns:a16="http://schemas.microsoft.com/office/drawing/2014/main" id="{65EEC555-E193-830F-CC44-7158792F6E48}"/>
              </a:ext>
            </a:extLst>
          </p:cNvPr>
          <p:cNvSpPr txBox="1"/>
          <p:nvPr/>
        </p:nvSpPr>
        <p:spPr>
          <a:xfrm>
            <a:off x="-491836" y="755073"/>
            <a:ext cx="9144000" cy="43884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742950" lvl="0" indent="-285750" algn="l" rtl="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Benefits: lives, land, and economic prosperity preserved</a:t>
            </a:r>
          </a:p>
          <a:p>
            <a:pPr marL="742950" lvl="2" indent="-28575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endParaRPr lang="en-US" sz="1800"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lvl="0" algn="l" rtl="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</a:pPr>
            <a:endParaRPr lang="en-US" sz="1800"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742950" lvl="0" indent="-285750" algn="l" rtl="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Costs: implementation</a:t>
            </a:r>
          </a:p>
          <a:p>
            <a:pPr marL="742950" lvl="0" indent="-285750" algn="l" rtl="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endParaRPr lang="en-US" sz="1800"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7123D96B-26A7-F4A1-D021-F9E88DD154B4}"/>
              </a:ext>
            </a:extLst>
          </p:cNvPr>
          <p:cNvSpPr txBox="1"/>
          <p:nvPr/>
        </p:nvSpPr>
        <p:spPr>
          <a:xfrm>
            <a:off x="429491" y="1316182"/>
            <a:ext cx="8804564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Lives: flooding costs 0.07 lives/year per 1,000 people exposed; valued by VSL, scaled by GDP/capita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Economic prosperity: national GDP/capita, scaled by number of people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Buildings etc. valued at their replacement costs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endParaRPr lang="en-US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Courier New" panose="02070309020205020404" pitchFamily="49" charset="0"/>
              <a:buChar char="o"/>
            </a:pPr>
            <a:endParaRPr lang="en-US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Courier New" panose="02070309020205020404" pitchFamily="49" charset="0"/>
              <a:buChar char="o"/>
            </a:pPr>
            <a:endParaRPr lang="en-US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Costs from previous efforts at maintaining coastline and resettlement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endParaRPr lang="en-US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807BCD3-5A55-8A44-E7FC-A8F066C8F30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81676"/>
            <a:ext cx="9144000" cy="4980147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80F0A08F-8178-A259-F7CB-6F4BF389D05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88519"/>
            <a:ext cx="9144000" cy="4966462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A5949C52-848C-E5FD-89D1-02BA2D6CC0B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79296"/>
            <a:ext cx="9144000" cy="49849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3950164"/>
      </p:ext>
    </p:extLst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6">
          <a:extLst>
            <a:ext uri="{FF2B5EF4-FFF2-40B4-BE49-F238E27FC236}">
              <a16:creationId xmlns:a16="http://schemas.microsoft.com/office/drawing/2014/main" id="{36DE8DF1-3628-AFB1-EB60-83B04256B8D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17">
            <a:extLst>
              <a:ext uri="{FF2B5EF4-FFF2-40B4-BE49-F238E27FC236}">
                <a16:creationId xmlns:a16="http://schemas.microsoft.com/office/drawing/2014/main" id="{9B857C18-E143-5B1F-5580-171001934A3F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0" y="41400"/>
            <a:ext cx="914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latin typeface="Times New Roman"/>
                <a:ea typeface="Times New Roman"/>
                <a:cs typeface="Times New Roman"/>
                <a:sym typeface="Times New Roman"/>
              </a:rPr>
              <a:t>Sketch of Quantification Approach</a:t>
            </a:r>
            <a:endParaRPr dirty="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78" name="Google Shape;78;p17">
            <a:extLst>
              <a:ext uri="{FF2B5EF4-FFF2-40B4-BE49-F238E27FC236}">
                <a16:creationId xmlns:a16="http://schemas.microsoft.com/office/drawing/2014/main" id="{6C7A213C-386D-3329-96CC-67159B6F3840}"/>
              </a:ext>
            </a:extLst>
          </p:cNvPr>
          <p:cNvSpPr txBox="1"/>
          <p:nvPr/>
        </p:nvSpPr>
        <p:spPr>
          <a:xfrm>
            <a:off x="-491836" y="755073"/>
            <a:ext cx="9144000" cy="43884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742950" lvl="0" indent="-285750" algn="l" rtl="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Benefits: lives, land, and economic prosperity preserved</a:t>
            </a:r>
          </a:p>
          <a:p>
            <a:pPr marL="742950" lvl="2" indent="-28575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endParaRPr lang="en-US" sz="1800"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lvl="0" algn="l" rtl="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</a:pPr>
            <a:endParaRPr lang="en-US" sz="1800"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742950" lvl="0" indent="-285750" algn="l" rtl="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Costs: implementation</a:t>
            </a:r>
          </a:p>
          <a:p>
            <a:pPr marL="742950" lvl="0" indent="-285750" algn="l" rtl="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endParaRPr lang="en-US" sz="1800"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1C185296-86EF-3E6E-9BED-4D85AAF52F0B}"/>
              </a:ext>
            </a:extLst>
          </p:cNvPr>
          <p:cNvSpPr txBox="1"/>
          <p:nvPr/>
        </p:nvSpPr>
        <p:spPr>
          <a:xfrm>
            <a:off x="429491" y="1316182"/>
            <a:ext cx="8804564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Lives: flooding costs 0.07 lives/year per 1,000 people exposed; valued by VSL, scaled by GDP/capita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Economic prosperity: national GDP/capita, scaled by number of people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Buildings etc. valued at their replacement costs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endParaRPr lang="en-US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Courier New" panose="02070309020205020404" pitchFamily="49" charset="0"/>
              <a:buChar char="o"/>
            </a:pPr>
            <a:endParaRPr lang="en-US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Courier New" panose="02070309020205020404" pitchFamily="49" charset="0"/>
              <a:buChar char="o"/>
            </a:pPr>
            <a:endParaRPr lang="en-US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Costs from previous efforts at maintaining coastline and resettlement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endParaRPr lang="en-US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B7C70F6-C8CC-3AC2-0EEF-3F00BF92ABE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81676"/>
            <a:ext cx="9144000" cy="4980147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4DB713A2-22E7-C31E-8D0A-EC102391BCB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88519"/>
            <a:ext cx="9144000" cy="4966462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4E2045D8-206B-18DB-32CE-CC19C4FFA97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79296"/>
            <a:ext cx="9144000" cy="4984907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2C2DB373-EC8E-CE54-DFC9-5BDBF1AFBE8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82382"/>
            <a:ext cx="9144000" cy="49787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6264152"/>
      </p:ext>
    </p:extLst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6">
          <a:extLst>
            <a:ext uri="{FF2B5EF4-FFF2-40B4-BE49-F238E27FC236}">
              <a16:creationId xmlns:a16="http://schemas.microsoft.com/office/drawing/2014/main" id="{AB9A7DBF-D584-C47B-7D94-6BA188DA84F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17">
            <a:extLst>
              <a:ext uri="{FF2B5EF4-FFF2-40B4-BE49-F238E27FC236}">
                <a16:creationId xmlns:a16="http://schemas.microsoft.com/office/drawing/2014/main" id="{A8A964AC-5CAD-A736-0635-B527BDB21300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0" y="41400"/>
            <a:ext cx="914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latin typeface="Times New Roman"/>
                <a:ea typeface="Times New Roman"/>
                <a:cs typeface="Times New Roman"/>
                <a:sym typeface="Times New Roman"/>
              </a:rPr>
              <a:t>Sketch of Quantification Approach</a:t>
            </a:r>
            <a:endParaRPr dirty="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78" name="Google Shape;78;p17">
            <a:extLst>
              <a:ext uri="{FF2B5EF4-FFF2-40B4-BE49-F238E27FC236}">
                <a16:creationId xmlns:a16="http://schemas.microsoft.com/office/drawing/2014/main" id="{D27E1E29-4B56-1479-00DC-81CB73091909}"/>
              </a:ext>
            </a:extLst>
          </p:cNvPr>
          <p:cNvSpPr txBox="1"/>
          <p:nvPr/>
        </p:nvSpPr>
        <p:spPr>
          <a:xfrm>
            <a:off x="-491836" y="755073"/>
            <a:ext cx="9144000" cy="43884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742950" lvl="0" indent="-285750" algn="l" rtl="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Benefits: lives, land, and economic prosperity preserved</a:t>
            </a:r>
          </a:p>
          <a:p>
            <a:pPr marL="742950" lvl="2" indent="-28575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endParaRPr lang="en-US" sz="1800"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lvl="0" algn="l" rtl="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</a:pPr>
            <a:endParaRPr lang="en-US" sz="1800"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742950" lvl="0" indent="-285750" algn="l" rtl="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Costs: implementation</a:t>
            </a:r>
          </a:p>
          <a:p>
            <a:pPr marL="742950" lvl="0" indent="-285750" algn="l" rtl="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endParaRPr lang="en-US" sz="1800"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33CF6DAF-E2B1-7E66-3B0E-A21AB7217D9C}"/>
              </a:ext>
            </a:extLst>
          </p:cNvPr>
          <p:cNvSpPr txBox="1"/>
          <p:nvPr/>
        </p:nvSpPr>
        <p:spPr>
          <a:xfrm>
            <a:off x="429491" y="1316182"/>
            <a:ext cx="8804564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Lives: flooding costs 0.07 lives/year per 1,000 people exposed; valued by VSL, scaled by GDP/capita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Economic prosperity: national GDP/capita, scaled by number of people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Buildings etc. valued at their replacement costs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endParaRPr lang="en-US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Courier New" panose="02070309020205020404" pitchFamily="49" charset="0"/>
              <a:buChar char="o"/>
            </a:pPr>
            <a:endParaRPr lang="en-US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Courier New" panose="02070309020205020404" pitchFamily="49" charset="0"/>
              <a:buChar char="o"/>
            </a:pPr>
            <a:endParaRPr lang="en-US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Costs from previous efforts at maintaining coastline and resettlement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endParaRPr lang="en-US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7554E6D-4E23-91DD-07F6-C5B813E0733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81676"/>
            <a:ext cx="9144000" cy="4980147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31C3E2E2-091E-ADB0-13BA-CC319F1447B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88519"/>
            <a:ext cx="9144000" cy="4966462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8BC5AC6B-8E13-6C3D-E49E-D59AEF2E0EF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79296"/>
            <a:ext cx="9144000" cy="4984907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43812226-1F47-0272-97A6-9CAD6E88287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82382"/>
            <a:ext cx="9144000" cy="4978735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C4682DA3-34DF-4915-5C87-97057BA6A5B2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85092"/>
            <a:ext cx="9144000" cy="49733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863373"/>
      </p:ext>
    </p:extLst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6">
          <a:extLst>
            <a:ext uri="{FF2B5EF4-FFF2-40B4-BE49-F238E27FC236}">
              <a16:creationId xmlns:a16="http://schemas.microsoft.com/office/drawing/2014/main" id="{BEBB30CF-6CF9-8AE7-C3B9-DEA66DA70AF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17">
            <a:extLst>
              <a:ext uri="{FF2B5EF4-FFF2-40B4-BE49-F238E27FC236}">
                <a16:creationId xmlns:a16="http://schemas.microsoft.com/office/drawing/2014/main" id="{33E1A082-8336-6401-9AA2-0C3791FFF7DC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0" y="41400"/>
            <a:ext cx="914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latin typeface="Times New Roman"/>
                <a:ea typeface="Times New Roman"/>
                <a:cs typeface="Times New Roman"/>
                <a:sym typeface="Times New Roman"/>
              </a:rPr>
              <a:t>Blind Spots</a:t>
            </a:r>
            <a:endParaRPr dirty="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78" name="Google Shape;78;p17">
            <a:extLst>
              <a:ext uri="{FF2B5EF4-FFF2-40B4-BE49-F238E27FC236}">
                <a16:creationId xmlns:a16="http://schemas.microsoft.com/office/drawing/2014/main" id="{F8ABCC75-0DDB-E65C-38C8-DAEB8F804B88}"/>
              </a:ext>
            </a:extLst>
          </p:cNvPr>
          <p:cNvSpPr txBox="1"/>
          <p:nvPr/>
        </p:nvSpPr>
        <p:spPr>
          <a:xfrm>
            <a:off x="-491836" y="755073"/>
            <a:ext cx="9144000" cy="43884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742950" lvl="0" indent="-285750" algn="l" rtl="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Distributional impact (likely to help poorer more)</a:t>
            </a:r>
          </a:p>
          <a:p>
            <a:pPr marL="742950" lvl="0" indent="-285750" algn="l" rtl="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Prevents shift away from agriculture (so hurts economic growth, but…)</a:t>
            </a:r>
          </a:p>
          <a:p>
            <a:pPr marL="742950" lvl="0" indent="-285750" algn="l" rtl="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No consideration for environment or cultural sites (understates projects’ values)</a:t>
            </a:r>
          </a:p>
          <a:p>
            <a:pPr marL="742950" lvl="0" indent="-285750" algn="l" rtl="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Assumes worst-case climate scenario!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2F03CAC-1010-C9F7-F52B-5FE8D6111641}"/>
              </a:ext>
            </a:extLst>
          </p:cNvPr>
          <p:cNvSpPr txBox="1"/>
          <p:nvPr/>
        </p:nvSpPr>
        <p:spPr>
          <a:xfrm>
            <a:off x="429491" y="2722423"/>
            <a:ext cx="880456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Courier New" panose="02070309020205020404" pitchFamily="49" charset="0"/>
              <a:buChar char="o"/>
            </a:pPr>
            <a:endParaRPr lang="en-US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Courier New" panose="02070309020205020404" pitchFamily="49" charset="0"/>
              <a:buChar char="o"/>
            </a:pPr>
            <a:endParaRPr lang="en-US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US" sz="18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Perhaps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okay for comparing policies against each other, but not okay for comparing to status quo – overstates benefits of policies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No attempt to take uncertainty seriously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endParaRPr lang="en-US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75737060"/>
      </p:ext>
    </p:extLst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886D342-F378-41E8-41A6-5E13FB282C2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E23CED-58BD-CC26-2979-898ACF5E0238}"/>
              </a:ext>
            </a:extLst>
          </p:cNvPr>
          <p:cNvSpPr txBox="1">
            <a:spLocks/>
          </p:cNvSpPr>
          <p:nvPr/>
        </p:nvSpPr>
        <p:spPr>
          <a:xfrm>
            <a:off x="0" y="8610"/>
            <a:ext cx="91440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 fontScale="97500" lnSpcReduction="10000"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Option Value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4F908730-CB11-E6FE-95FD-5012365CA2E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49757"/>
            <a:ext cx="9144000" cy="43843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917543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9E9D5B0-166F-C8E0-2926-B8D28E9A33C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47A525-BDEC-A31B-1056-84122E5D48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8610"/>
            <a:ext cx="9144000" cy="572700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Kaldor-Hicks, Critiqued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42C441CA-3A3F-0B9A-70A1-174476213BF7}"/>
                  </a:ext>
                </a:extLst>
              </p:cNvPr>
              <p:cNvSpPr txBox="1"/>
              <p:nvPr/>
            </p:nvSpPr>
            <p:spPr>
              <a:xfrm>
                <a:off x="3722839" y="442203"/>
                <a:ext cx="1540678" cy="84029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hr m:val="∑"/>
                          <m:ctrlPr>
                            <a:rPr lang="en-US" sz="200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p>
                        <m:e>
                          <m:sSub>
                            <m:sSubPr>
                              <m:ctrlPr>
                                <a:rPr lang="en-US" sz="200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𝑊𝑇𝑃</m:t>
                              </m:r>
                            </m:e>
                            <m:sub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e>
                      </m:nary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&gt;0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42C441CA-3A3F-0B9A-70A1-174476213BF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22839" y="442203"/>
                <a:ext cx="1540678" cy="840295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extBox 2">
            <a:extLst>
              <a:ext uri="{FF2B5EF4-FFF2-40B4-BE49-F238E27FC236}">
                <a16:creationId xmlns:a16="http://schemas.microsoft.com/office/drawing/2014/main" id="{94C0C90C-26D5-B4FD-96F1-F1B5A13B3E85}"/>
              </a:ext>
            </a:extLst>
          </p:cNvPr>
          <p:cNvSpPr txBox="1"/>
          <p:nvPr/>
        </p:nvSpPr>
        <p:spPr>
          <a:xfrm>
            <a:off x="0" y="1392382"/>
            <a:ext cx="914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This criterion just says to maximize efficiency</a:t>
            </a:r>
          </a:p>
          <a:p>
            <a:pPr marL="342900" lvl="5" indent="-342900">
              <a:buFont typeface="+mj-lt"/>
              <a:buAutoNum type="arabicPeriod"/>
            </a:pPr>
            <a:endParaRPr lang="en-US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0D5B1F6-061A-A0B9-261D-7C2C76EF30B5}"/>
              </a:ext>
            </a:extLst>
          </p:cNvPr>
          <p:cNvSpPr txBox="1"/>
          <p:nvPr/>
        </p:nvSpPr>
        <p:spPr>
          <a:xfrm>
            <a:off x="526472" y="1731819"/>
            <a:ext cx="861752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Theory justifies this only if you are a utilitarian (“$1 = $1, no matter who has it”)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If you do not make the transfers, some people may be hurt – the policy could be bad</a:t>
            </a:r>
          </a:p>
          <a:p>
            <a:pPr marL="342900" lvl="5" indent="-342900">
              <a:buFont typeface="+mj-lt"/>
              <a:buAutoNum type="arabicPeriod"/>
            </a:pPr>
            <a:endParaRPr lang="en-US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BC91F96-2FBD-D030-AE19-823B70424388}"/>
              </a:ext>
            </a:extLst>
          </p:cNvPr>
          <p:cNvSpPr txBox="1"/>
          <p:nvPr/>
        </p:nvSpPr>
        <p:spPr>
          <a:xfrm>
            <a:off x="-6925" y="2493819"/>
            <a:ext cx="914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 startAt="2"/>
            </a:pP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If you do decide to make the transfers, this criterion ignores that transfers cause DWL</a:t>
            </a:r>
          </a:p>
          <a:p>
            <a:pPr marL="342900" lvl="5" indent="-342900">
              <a:buFont typeface="+mj-lt"/>
              <a:buAutoNum type="arabicPeriod"/>
            </a:pPr>
            <a:endParaRPr lang="en-US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BF70CBF7-6484-4492-7A2E-9F966B06E7E6}"/>
              </a:ext>
            </a:extLst>
          </p:cNvPr>
          <p:cNvSpPr txBox="1"/>
          <p:nvPr/>
        </p:nvSpPr>
        <p:spPr>
          <a:xfrm>
            <a:off x="526478" y="2826329"/>
            <a:ext cx="861752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You may not actually be able to make everyone better off!</a:t>
            </a:r>
          </a:p>
          <a:p>
            <a:pPr marL="342900" lvl="1" indent="-342900">
              <a:buFont typeface="Arial" panose="020B0604020202020204" pitchFamily="34" charset="0"/>
              <a:buChar char="•"/>
            </a:pPr>
            <a:endParaRPr lang="en-US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5" indent="-342900">
              <a:buFont typeface="+mj-lt"/>
              <a:buAutoNum type="arabicPeriod"/>
            </a:pPr>
            <a:endParaRPr lang="en-US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0914092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76C312B-6F5D-C786-2631-15D3F3A2BFF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FA2C14-1F9F-1666-E749-4220C71C0C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8610"/>
            <a:ext cx="9144000" cy="572700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Kaldor-Hicks, 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Corrected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C2051964-6882-A1E1-2A2D-166EBB97011D}"/>
                  </a:ext>
                </a:extLst>
              </p:cNvPr>
              <p:cNvSpPr txBox="1"/>
              <p:nvPr/>
            </p:nvSpPr>
            <p:spPr>
              <a:xfrm>
                <a:off x="3722839" y="442203"/>
                <a:ext cx="2727734" cy="84029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hr m:val="∑"/>
                          <m:ctrlPr>
                            <a:rPr lang="en-US" sz="200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p>
                        <m:e>
                          <m:sSub>
                            <m:sSubPr>
                              <m:ctrlPr>
                                <a:rPr lang="en-US" sz="200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sSub>
                                <m:sSubPr>
                                  <m:ctrlPr>
                                    <a:rPr lang="en-US" sz="200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000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𝑀𝑆𝑊𝑊</m:t>
                                  </m:r>
                                </m:e>
                                <m:sub>
                                  <m:r>
                                    <a:rPr lang="en-US" sz="2000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  <m:r>
                                <a:rPr lang="en-US" sz="200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×</m:t>
                              </m:r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𝑊𝑇𝑃</m:t>
                              </m:r>
                            </m:e>
                            <m:sub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e>
                      </m:nary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&gt;0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C2051964-6882-A1E1-2A2D-166EBB97011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22839" y="442203"/>
                <a:ext cx="2727734" cy="840295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extBox 5">
            <a:extLst>
              <a:ext uri="{FF2B5EF4-FFF2-40B4-BE49-F238E27FC236}">
                <a16:creationId xmlns:a16="http://schemas.microsoft.com/office/drawing/2014/main" id="{37A877C0-78D1-4D86-2077-594004807DC1}"/>
              </a:ext>
            </a:extLst>
          </p:cNvPr>
          <p:cNvSpPr txBox="1"/>
          <p:nvPr/>
        </p:nvSpPr>
        <p:spPr>
          <a:xfrm>
            <a:off x="0" y="1392382"/>
            <a:ext cx="914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This criterion says to maximize </a:t>
            </a:r>
            <a:r>
              <a:rPr lang="en-US" sz="1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social welfare</a:t>
            </a:r>
          </a:p>
          <a:p>
            <a:pPr marL="342900" lvl="5" indent="-342900">
              <a:buFont typeface="+mj-lt"/>
              <a:buAutoNum type="arabicPeriod"/>
            </a:pPr>
            <a:endParaRPr lang="en-US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70031BB-5D68-42F8-3B28-8F3A6FDC554B}"/>
              </a:ext>
            </a:extLst>
          </p:cNvPr>
          <p:cNvSpPr txBox="1"/>
          <p:nvPr/>
        </p:nvSpPr>
        <p:spPr>
          <a:xfrm>
            <a:off x="526472" y="1731819"/>
            <a:ext cx="861752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Some people count more (on the margin) – typically those with lower income</a:t>
            </a:r>
          </a:p>
          <a:p>
            <a:pPr marL="342900" lvl="5" indent="-342900">
              <a:buFont typeface="+mj-lt"/>
              <a:buAutoNum type="arabicPeriod"/>
            </a:pPr>
            <a:endParaRPr lang="en-US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06C709B-A2CC-F906-124E-1505D592BDB5}"/>
              </a:ext>
            </a:extLst>
          </p:cNvPr>
          <p:cNvSpPr txBox="1"/>
          <p:nvPr/>
        </p:nvSpPr>
        <p:spPr>
          <a:xfrm>
            <a:off x="-6925" y="3048001"/>
            <a:ext cx="914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 startAt="2"/>
            </a:pP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If you do decide to make the transfers</a:t>
            </a:r>
          </a:p>
          <a:p>
            <a:pPr marL="342900" lvl="5" indent="-342900">
              <a:buFont typeface="+mj-lt"/>
              <a:buAutoNum type="arabicPeriod"/>
            </a:pPr>
            <a:endParaRPr lang="en-US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18DAC9B-6AB5-7998-7F3D-B79A545AE07A}"/>
              </a:ext>
            </a:extLst>
          </p:cNvPr>
          <p:cNvSpPr txBox="1"/>
          <p:nvPr/>
        </p:nvSpPr>
        <p:spPr>
          <a:xfrm>
            <a:off x="526478" y="3380511"/>
            <a:ext cx="861752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You </a:t>
            </a:r>
            <a:r>
              <a:rPr lang="en-US" sz="1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can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make everyone better off </a:t>
            </a:r>
            <a:r>
              <a:rPr lang="en-US" sz="1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via redistribution, even accounting for DWL</a:t>
            </a:r>
            <a:endParaRPr lang="en-US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1" indent="-342900">
              <a:buFont typeface="Arial" panose="020B0604020202020204" pitchFamily="34" charset="0"/>
              <a:buChar char="•"/>
            </a:pPr>
            <a:endParaRPr lang="en-US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5" indent="-342900">
              <a:buFont typeface="+mj-lt"/>
              <a:buAutoNum type="arabicPeriod"/>
            </a:pPr>
            <a:endParaRPr lang="en-US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EFF75780-6A2D-49A0-DB44-8D01963A424F}"/>
              </a:ext>
            </a:extLst>
          </p:cNvPr>
          <p:cNvSpPr txBox="1"/>
          <p:nvPr/>
        </p:nvSpPr>
        <p:spPr>
          <a:xfrm>
            <a:off x="0" y="2348345"/>
            <a:ext cx="914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What should the MSWW weights be?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BDDF8808-F60B-6577-E598-19B8C65C0EF0}"/>
              </a:ext>
            </a:extLst>
          </p:cNvPr>
          <p:cNvSpPr txBox="1"/>
          <p:nvPr/>
        </p:nvSpPr>
        <p:spPr>
          <a:xfrm>
            <a:off x="526478" y="2632370"/>
            <a:ext cx="861752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Courier New" panose="02070309020205020404" pitchFamily="49" charset="0"/>
              <a:buChar char="o"/>
            </a:pP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Hendren (2020) suggests using the weights we derived from the tax code!</a:t>
            </a:r>
          </a:p>
          <a:p>
            <a:pPr marL="342900" lvl="1" indent="-342900">
              <a:buFont typeface="Courier New" panose="02070309020205020404" pitchFamily="49" charset="0"/>
              <a:buChar char="o"/>
            </a:pPr>
            <a:endParaRPr lang="en-US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5" indent="-342900">
              <a:buFont typeface="Courier New" panose="02070309020205020404" pitchFamily="49" charset="0"/>
              <a:buChar char="o"/>
            </a:pPr>
            <a:endParaRPr lang="en-US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20481005"/>
      </p:ext>
    </p:extLst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1574</TotalTime>
  <Words>3555</Words>
  <Application>Microsoft Office PowerPoint</Application>
  <PresentationFormat>On-screen Show (16:9)</PresentationFormat>
  <Paragraphs>551</Paragraphs>
  <Slides>79</Slides>
  <Notes>34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79</vt:i4>
      </vt:variant>
    </vt:vector>
  </HeadingPairs>
  <TitlesOfParts>
    <vt:vector size="85" baseType="lpstr">
      <vt:lpstr>Arial</vt:lpstr>
      <vt:lpstr>Cambria Math</vt:lpstr>
      <vt:lpstr>Courier New</vt:lpstr>
      <vt:lpstr>Times New Roman</vt:lpstr>
      <vt:lpstr>Wingdings</vt:lpstr>
      <vt:lpstr>Simple Light</vt:lpstr>
      <vt:lpstr>Policy Evaluation: Benefit-Cost Analysis (BCA)</vt:lpstr>
      <vt:lpstr>Policy Evaluation</vt:lpstr>
      <vt:lpstr>4 Steps</vt:lpstr>
      <vt:lpstr>Towards a Policy Evaluation Criterion</vt:lpstr>
      <vt:lpstr>Pareto Criterion</vt:lpstr>
      <vt:lpstr>Pareto Criterion</vt:lpstr>
      <vt:lpstr>Kaldor-Hicks Criterion</vt:lpstr>
      <vt:lpstr>Kaldor-Hicks, Critiqued</vt:lpstr>
      <vt:lpstr>Kaldor-Hicks, Corrected</vt:lpstr>
      <vt:lpstr>PowerPoint Presentation</vt:lpstr>
      <vt:lpstr>PowerPoint Presentation</vt:lpstr>
      <vt:lpstr>PowerPoint Presentation</vt:lpstr>
      <vt:lpstr>PowerPoint Presentation</vt:lpstr>
      <vt:lpstr>Identifying Benefits and Costs</vt:lpstr>
      <vt:lpstr>PowerPoint Presentation</vt:lpstr>
      <vt:lpstr>PowerPoint Presentation</vt:lpstr>
      <vt:lpstr>Results</vt:lpstr>
      <vt:lpstr>PowerPoint Presentation</vt:lpstr>
      <vt:lpstr>Quantifying Benefits and Costs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Time and Uncertainty</vt:lpstr>
      <vt:lpstr>Time Value of Money</vt:lpstr>
      <vt:lpstr>Time Value of Money</vt:lpstr>
      <vt:lpstr>Discounting Example</vt:lpstr>
      <vt:lpstr>Discounting Example</vt:lpstr>
      <vt:lpstr>Discounting Example</vt:lpstr>
      <vt:lpstr>Present Discounted Value</vt:lpstr>
      <vt:lpstr>Discount Rates in Practice</vt:lpstr>
      <vt:lpstr>Discounting Example</vt:lpstr>
      <vt:lpstr>Discounting Example</vt:lpstr>
      <vt:lpstr>Discounting Example</vt:lpstr>
      <vt:lpstr>Discounting Example</vt:lpstr>
      <vt:lpstr>Discount Rates in Practice</vt:lpstr>
      <vt:lpstr>Discounting Example</vt:lpstr>
      <vt:lpstr>Speaking of risk…</vt:lpstr>
      <vt:lpstr>Speaking of risk…</vt:lpstr>
      <vt:lpstr>Speaking of risk…</vt:lpstr>
      <vt:lpstr>Assumptions that Go into a Typical BCA</vt:lpstr>
      <vt:lpstr>Assumptions that Go into a Typical BCA</vt:lpstr>
      <vt:lpstr>Assumptions that Go into a Typical BCA</vt:lpstr>
      <vt:lpstr>Examples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4 Steps</vt:lpstr>
      <vt:lpstr>Abel (2024)’s Analysis of Tax Credit for Movers</vt:lpstr>
      <vt:lpstr>Abel (2024)’s Analysis of Tax Credit for Movers</vt:lpstr>
      <vt:lpstr>PowerPoint Presentation</vt:lpstr>
      <vt:lpstr>Policies Considered</vt:lpstr>
      <vt:lpstr>PowerPoint Presentation</vt:lpstr>
      <vt:lpstr>PowerPoint Presentation</vt:lpstr>
      <vt:lpstr>PowerPoint Presentation</vt:lpstr>
      <vt:lpstr>PowerPoint Presentation</vt:lpstr>
      <vt:lpstr>Sketch of Quantification Approach</vt:lpstr>
      <vt:lpstr>Sketch of Quantification Approach</vt:lpstr>
      <vt:lpstr>Sketch of Quantification Approach</vt:lpstr>
      <vt:lpstr>Sketch of Quantification Approach</vt:lpstr>
      <vt:lpstr>Sketch of Quantification Approach</vt:lpstr>
      <vt:lpstr>Sketch of Quantification Approach</vt:lpstr>
      <vt:lpstr>Sketch of Quantification Approach</vt:lpstr>
      <vt:lpstr>Blind Spots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Joshua Abel</dc:creator>
  <cp:lastModifiedBy>Joshua Abel</cp:lastModifiedBy>
  <cp:revision>4</cp:revision>
  <dcterms:modified xsi:type="dcterms:W3CDTF">2025-02-23T19:19:13Z</dcterms:modified>
</cp:coreProperties>
</file>